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y="6858000" cx="9144000"/>
  <p:notesSz cx="6858000" cy="9144000"/>
  <p:embeddedFontLst>
    <p:embeddedFont>
      <p:font typeface="Constantia"/>
      <p:regular r:id="rId28"/>
      <p:bold r:id="rId29"/>
      <p:italic r:id="rId30"/>
      <p:boldItalic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Constantia-regular.fntdata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Constantia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Constantia-boldItalic.fntdata"/><Relationship Id="rId30" Type="http://schemas.openxmlformats.org/officeDocument/2006/relationships/font" Target="fonts/Constantia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"/>
          <p:cNvSpPr txBox="1"/>
          <p:nvPr>
            <p:ph idx="1" type="body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7185" lvl="0" marL="457200" algn="l">
              <a:spcBef>
                <a:spcPts val="360"/>
              </a:spcBef>
              <a:spcAft>
                <a:spcPts val="0"/>
              </a:spcAft>
              <a:buSzPts val="1710"/>
              <a:buChar char="⚫"/>
              <a:defRPr/>
            </a:lvl1pPr>
            <a:lvl2pPr indent="-325755" lvl="1" marL="914400" algn="l"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indent="-308610" lvl="2" marL="1371600" algn="l">
              <a:spcBef>
                <a:spcPts val="360"/>
              </a:spcBef>
              <a:spcAft>
                <a:spcPts val="0"/>
              </a:spcAft>
              <a:buSzPts val="1260"/>
              <a:buChar char="⚫"/>
              <a:defRPr/>
            </a:lvl3pPr>
            <a:lvl4pPr indent="-302895" lvl="3" marL="1828800" algn="l">
              <a:spcBef>
                <a:spcPts val="360"/>
              </a:spcBef>
              <a:spcAft>
                <a:spcPts val="0"/>
              </a:spcAft>
              <a:buSzPts val="1170"/>
              <a:buChar char="⚫"/>
              <a:defRPr/>
            </a:lvl4pPr>
            <a:lvl5pPr indent="-302895" lvl="4" marL="2286000" algn="l">
              <a:spcBef>
                <a:spcPts val="360"/>
              </a:spcBef>
              <a:spcAft>
                <a:spcPts val="0"/>
              </a:spcAft>
              <a:buSzPts val="1170"/>
              <a:buChar char="⚫"/>
              <a:defRPr/>
            </a:lvl5pPr>
            <a:lvl6pPr indent="-320040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23" name="Google Shape;23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"/>
          <p:cNvSpPr txBox="1"/>
          <p:nvPr>
            <p:ph idx="12" type="sldNum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3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"/>
          <p:cNvSpPr txBox="1"/>
          <p:nvPr>
            <p:ph idx="12" type="sldNum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" type="body"/>
          </p:nvPr>
        </p:nvSpPr>
        <p:spPr>
          <a:xfrm>
            <a:off x="457200" y="1920085"/>
            <a:ext cx="4038600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5445" lvl="0" marL="457200" algn="l">
              <a:spcBef>
                <a:spcPts val="520"/>
              </a:spcBef>
              <a:spcAft>
                <a:spcPts val="0"/>
              </a:spcAft>
              <a:buSzPts val="2470"/>
              <a:buChar char="⚫"/>
              <a:defRPr sz="2600"/>
            </a:lvl1pPr>
            <a:lvl2pPr indent="-358140" lvl="1" marL="914400" algn="l">
              <a:spcBef>
                <a:spcPts val="480"/>
              </a:spcBef>
              <a:spcAft>
                <a:spcPts val="0"/>
              </a:spcAft>
              <a:buSzPts val="2040"/>
              <a:buChar char="⚫"/>
              <a:defRPr sz="2400"/>
            </a:lvl2pPr>
            <a:lvl3pPr indent="-317500" lvl="2" marL="1371600" algn="l">
              <a:spcBef>
                <a:spcPts val="400"/>
              </a:spcBef>
              <a:spcAft>
                <a:spcPts val="0"/>
              </a:spcAft>
              <a:buSzPts val="1400"/>
              <a:buChar char="⚫"/>
              <a:defRPr sz="2000"/>
            </a:lvl3pPr>
            <a:lvl4pPr indent="-302895" lvl="3" marL="1828800" algn="l">
              <a:spcBef>
                <a:spcPts val="360"/>
              </a:spcBef>
              <a:spcAft>
                <a:spcPts val="0"/>
              </a:spcAft>
              <a:buSzPts val="1170"/>
              <a:buChar char="⚫"/>
              <a:defRPr sz="1800"/>
            </a:lvl4pPr>
            <a:lvl5pPr indent="-302895" lvl="4" marL="2286000" algn="l">
              <a:spcBef>
                <a:spcPts val="360"/>
              </a:spcBef>
              <a:spcAft>
                <a:spcPts val="0"/>
              </a:spcAft>
              <a:buSzPts val="1170"/>
              <a:buChar char="⚫"/>
              <a:defRPr sz="1800"/>
            </a:lvl5pPr>
            <a:lvl6pPr indent="-320040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4"/>
          <p:cNvSpPr txBox="1"/>
          <p:nvPr>
            <p:ph idx="2" type="body"/>
          </p:nvPr>
        </p:nvSpPr>
        <p:spPr>
          <a:xfrm>
            <a:off x="4648200" y="1920085"/>
            <a:ext cx="4038600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5445" lvl="0" marL="457200" algn="l">
              <a:spcBef>
                <a:spcPts val="520"/>
              </a:spcBef>
              <a:spcAft>
                <a:spcPts val="0"/>
              </a:spcAft>
              <a:buSzPts val="2470"/>
              <a:buChar char="⚫"/>
              <a:defRPr sz="2600"/>
            </a:lvl1pPr>
            <a:lvl2pPr indent="-358140" lvl="1" marL="914400" algn="l">
              <a:spcBef>
                <a:spcPts val="480"/>
              </a:spcBef>
              <a:spcAft>
                <a:spcPts val="0"/>
              </a:spcAft>
              <a:buSzPts val="2040"/>
              <a:buChar char="⚫"/>
              <a:defRPr sz="2400"/>
            </a:lvl2pPr>
            <a:lvl3pPr indent="-317500" lvl="2" marL="1371600" algn="l">
              <a:spcBef>
                <a:spcPts val="400"/>
              </a:spcBef>
              <a:spcAft>
                <a:spcPts val="0"/>
              </a:spcAft>
              <a:buSzPts val="1400"/>
              <a:buChar char="⚫"/>
              <a:defRPr sz="2000"/>
            </a:lvl3pPr>
            <a:lvl4pPr indent="-302895" lvl="3" marL="1828800" algn="l">
              <a:spcBef>
                <a:spcPts val="360"/>
              </a:spcBef>
              <a:spcAft>
                <a:spcPts val="0"/>
              </a:spcAft>
              <a:buSzPts val="1170"/>
              <a:buChar char="⚫"/>
              <a:defRPr sz="1800"/>
            </a:lvl4pPr>
            <a:lvl5pPr indent="-302895" lvl="4" marL="2286000" algn="l">
              <a:spcBef>
                <a:spcPts val="360"/>
              </a:spcBef>
              <a:spcAft>
                <a:spcPts val="0"/>
              </a:spcAft>
              <a:buSzPts val="1170"/>
              <a:buChar char="⚫"/>
              <a:defRPr sz="1800"/>
            </a:lvl5pPr>
            <a:lvl6pPr indent="-320040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4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2" type="sldNum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" type="body"/>
          </p:nvPr>
        </p:nvSpPr>
        <p:spPr>
          <a:xfrm>
            <a:off x="457200" y="1855248"/>
            <a:ext cx="4040188" cy="659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45700" spcFirstLastPara="1" rIns="45700" wrap="square" tIns="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2280"/>
              <a:buNone/>
              <a:defRPr b="1" sz="2400" cap="none">
                <a:solidFill>
                  <a:schemeClr val="dk2"/>
                </a:solidFill>
              </a:defRPr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26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04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040"/>
              <a:buNone/>
              <a:defRPr b="1" sz="1600"/>
            </a:lvl5pPr>
            <a:lvl6pPr indent="-320040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2" type="body"/>
          </p:nvPr>
        </p:nvSpPr>
        <p:spPr>
          <a:xfrm>
            <a:off x="4645025" y="1859757"/>
            <a:ext cx="4041775" cy="65484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45700" spcFirstLastPara="1" rIns="45700" wrap="square" tIns="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2280"/>
              <a:buNone/>
              <a:defRPr b="1" sz="2400" cap="none">
                <a:solidFill>
                  <a:schemeClr val="dk2"/>
                </a:solidFill>
              </a:defRPr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26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04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040"/>
              <a:buNone/>
              <a:defRPr b="1" sz="1600"/>
            </a:lvl5pPr>
            <a:lvl6pPr indent="-320040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5"/>
          <p:cNvSpPr txBox="1"/>
          <p:nvPr>
            <p:ph idx="3" type="body"/>
          </p:nvPr>
        </p:nvSpPr>
        <p:spPr>
          <a:xfrm>
            <a:off x="457200" y="2514600"/>
            <a:ext cx="4040188" cy="3845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rmAutofit/>
          </a:bodyPr>
          <a:lstStyle>
            <a:lvl1pPr indent="-361315" lvl="0" marL="457200" algn="l">
              <a:spcBef>
                <a:spcPts val="440"/>
              </a:spcBef>
              <a:spcAft>
                <a:spcPts val="0"/>
              </a:spcAft>
              <a:buSzPts val="2090"/>
              <a:buChar char="⚫"/>
              <a:defRPr sz="2200"/>
            </a:lvl1pPr>
            <a:lvl2pPr indent="-336550" lvl="1" marL="914400" algn="l">
              <a:spcBef>
                <a:spcPts val="400"/>
              </a:spcBef>
              <a:spcAft>
                <a:spcPts val="0"/>
              </a:spcAft>
              <a:buSzPts val="1700"/>
              <a:buChar char="⚫"/>
              <a:defRPr sz="2000"/>
            </a:lvl2pPr>
            <a:lvl3pPr indent="-308610" lvl="2" marL="1371600" algn="l">
              <a:spcBef>
                <a:spcPts val="360"/>
              </a:spcBef>
              <a:spcAft>
                <a:spcPts val="0"/>
              </a:spcAft>
              <a:buSzPts val="1260"/>
              <a:buChar char="⚫"/>
              <a:defRPr sz="1800"/>
            </a:lvl3pPr>
            <a:lvl4pPr indent="-294640" lvl="3" marL="1828800" algn="l">
              <a:spcBef>
                <a:spcPts val="320"/>
              </a:spcBef>
              <a:spcAft>
                <a:spcPts val="0"/>
              </a:spcAft>
              <a:buSzPts val="1040"/>
              <a:buChar char="⚫"/>
              <a:defRPr sz="1600"/>
            </a:lvl4pPr>
            <a:lvl5pPr indent="-294640" lvl="4" marL="2286000" algn="l">
              <a:spcBef>
                <a:spcPts val="320"/>
              </a:spcBef>
              <a:spcAft>
                <a:spcPts val="0"/>
              </a:spcAft>
              <a:buSzPts val="1040"/>
              <a:buChar char="⚫"/>
              <a:defRPr sz="1600"/>
            </a:lvl5pPr>
            <a:lvl6pPr indent="-320040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5"/>
          <p:cNvSpPr txBox="1"/>
          <p:nvPr>
            <p:ph idx="4" type="body"/>
          </p:nvPr>
        </p:nvSpPr>
        <p:spPr>
          <a:xfrm>
            <a:off x="4645025" y="2514600"/>
            <a:ext cx="4041775" cy="3845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rmAutofit/>
          </a:bodyPr>
          <a:lstStyle>
            <a:lvl1pPr indent="-361315" lvl="0" marL="457200" algn="l">
              <a:spcBef>
                <a:spcPts val="440"/>
              </a:spcBef>
              <a:spcAft>
                <a:spcPts val="0"/>
              </a:spcAft>
              <a:buSzPts val="2090"/>
              <a:buChar char="⚫"/>
              <a:defRPr sz="2200"/>
            </a:lvl1pPr>
            <a:lvl2pPr indent="-336550" lvl="1" marL="914400" algn="l">
              <a:spcBef>
                <a:spcPts val="400"/>
              </a:spcBef>
              <a:spcAft>
                <a:spcPts val="0"/>
              </a:spcAft>
              <a:buSzPts val="1700"/>
              <a:buChar char="⚫"/>
              <a:defRPr sz="2000"/>
            </a:lvl2pPr>
            <a:lvl3pPr indent="-308610" lvl="2" marL="1371600" algn="l">
              <a:spcBef>
                <a:spcPts val="360"/>
              </a:spcBef>
              <a:spcAft>
                <a:spcPts val="0"/>
              </a:spcAft>
              <a:buSzPts val="1260"/>
              <a:buChar char="⚫"/>
              <a:defRPr sz="1800"/>
            </a:lvl3pPr>
            <a:lvl4pPr indent="-294640" lvl="3" marL="1828800" algn="l">
              <a:spcBef>
                <a:spcPts val="320"/>
              </a:spcBef>
              <a:spcAft>
                <a:spcPts val="0"/>
              </a:spcAft>
              <a:buSzPts val="1040"/>
              <a:buChar char="⚫"/>
              <a:defRPr sz="1600"/>
            </a:lvl4pPr>
            <a:lvl5pPr indent="-294640" lvl="4" marL="2286000" algn="l">
              <a:spcBef>
                <a:spcPts val="320"/>
              </a:spcBef>
              <a:spcAft>
                <a:spcPts val="0"/>
              </a:spcAft>
              <a:buSzPts val="1040"/>
              <a:buChar char="⚫"/>
              <a:defRPr sz="1600"/>
            </a:lvl5pPr>
            <a:lvl6pPr indent="-320040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43" name="Google Shape;43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5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5"/>
          <p:cNvSpPr txBox="1"/>
          <p:nvPr>
            <p:ph idx="12" type="sldNum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gradFill>
          <a:gsLst>
            <a:gs pos="0">
              <a:srgbClr val="439FD7"/>
            </a:gs>
            <a:gs pos="25000">
              <a:srgbClr val="4396CA"/>
            </a:gs>
            <a:gs pos="100000">
              <a:srgbClr val="00466A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/>
          <p:nvPr>
            <p:ph type="ctrTitle"/>
          </p:nvPr>
        </p:nvSpPr>
        <p:spPr>
          <a:xfrm>
            <a:off x="533400" y="1371600"/>
            <a:ext cx="7851648" cy="18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18275" wrap="square" tIns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5600"/>
              <a:buFont typeface="Calibri"/>
              <a:buNone/>
              <a:defRPr b="1" sz="5600">
                <a:solidFill>
                  <a:srgbClr val="4CE0E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" type="subTitle"/>
          </p:nvPr>
        </p:nvSpPr>
        <p:spPr>
          <a:xfrm>
            <a:off x="533400" y="3228536"/>
            <a:ext cx="7854696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18275" wrap="square" tIns="45700">
            <a:normAutofit/>
          </a:bodyPr>
          <a:lstStyle>
            <a:lvl1pPr lvl="0" marR="45720" algn="r">
              <a:spcBef>
                <a:spcPts val="52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36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49" name="Google Shape;49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6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6"/>
          <p:cNvSpPr txBox="1"/>
          <p:nvPr>
            <p:ph idx="12" type="sldNum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gradFill>
          <a:gsLst>
            <a:gs pos="0">
              <a:srgbClr val="439FD7"/>
            </a:gs>
            <a:gs pos="25000">
              <a:srgbClr val="4396CA"/>
            </a:gs>
            <a:gs pos="100000">
              <a:srgbClr val="00466A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/>
          <p:nvPr>
            <p:ph type="title"/>
          </p:nvPr>
        </p:nvSpPr>
        <p:spPr>
          <a:xfrm>
            <a:off x="530352" y="1316736"/>
            <a:ext cx="7772400" cy="1362456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4AE3AC"/>
              </a:buClr>
              <a:buSzPts val="5600"/>
              <a:buFont typeface="Calibri"/>
              <a:buNone/>
              <a:defRPr b="1" sz="5600" cap="none">
                <a:solidFill>
                  <a:srgbClr val="4AE3A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" type="body"/>
          </p:nvPr>
        </p:nvSpPr>
        <p:spPr>
          <a:xfrm>
            <a:off x="530352" y="2704664"/>
            <a:ext cx="7772400" cy="1509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spcBef>
                <a:spcPts val="440"/>
              </a:spcBef>
              <a:spcAft>
                <a:spcPts val="0"/>
              </a:spcAft>
              <a:buSzPts val="2090"/>
              <a:buNone/>
              <a:defRPr sz="2200"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53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5pPr>
            <a:lvl6pPr indent="-320040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7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7"/>
          <p:cNvSpPr txBox="1"/>
          <p:nvPr>
            <p:ph idx="12" type="sldNum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 txBox="1"/>
          <p:nvPr>
            <p:ph type="title"/>
          </p:nvPr>
        </p:nvSpPr>
        <p:spPr>
          <a:xfrm>
            <a:off x="457200" y="704088"/>
            <a:ext cx="8305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  <a:defRPr b="0" sz="5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8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8"/>
          <p:cNvSpPr txBox="1"/>
          <p:nvPr>
            <p:ph idx="12" type="sldNum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9"/>
          <p:cNvSpPr txBox="1"/>
          <p:nvPr>
            <p:ph type="title"/>
          </p:nvPr>
        </p:nvSpPr>
        <p:spPr>
          <a:xfrm>
            <a:off x="685800" y="514352"/>
            <a:ext cx="2743200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Calibri"/>
              <a:buNone/>
              <a:defRPr b="0" sz="26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9"/>
          <p:cNvSpPr txBox="1"/>
          <p:nvPr>
            <p:ph idx="1" type="body"/>
          </p:nvPr>
        </p:nvSpPr>
        <p:spPr>
          <a:xfrm>
            <a:off x="685800" y="1676400"/>
            <a:ext cx="27432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275" spcFirstLastPara="1" rIns="1827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133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102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7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585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585"/>
              <a:buNone/>
              <a:defRPr sz="900"/>
            </a:lvl5pPr>
            <a:lvl6pPr indent="-320040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66" name="Google Shape;66;p9"/>
          <p:cNvSpPr txBox="1"/>
          <p:nvPr>
            <p:ph idx="2" type="body"/>
          </p:nvPr>
        </p:nvSpPr>
        <p:spPr>
          <a:xfrm>
            <a:off x="3575050" y="1676400"/>
            <a:ext cx="511175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rmAutofit/>
          </a:bodyPr>
          <a:lstStyle>
            <a:lvl1pPr indent="-397510" lvl="0" marL="457200" algn="l">
              <a:spcBef>
                <a:spcPts val="560"/>
              </a:spcBef>
              <a:spcAft>
                <a:spcPts val="0"/>
              </a:spcAft>
              <a:buSzPts val="2660"/>
              <a:buChar char="⚫"/>
              <a:defRPr sz="2800"/>
            </a:lvl1pPr>
            <a:lvl2pPr indent="-368935" lvl="1" marL="914400" algn="l">
              <a:spcBef>
                <a:spcPts val="520"/>
              </a:spcBef>
              <a:spcAft>
                <a:spcPts val="0"/>
              </a:spcAft>
              <a:buSzPts val="2210"/>
              <a:buChar char="⚫"/>
              <a:defRPr sz="2600"/>
            </a:lvl2pPr>
            <a:lvl3pPr indent="-335280" lvl="2" marL="1371600" algn="l">
              <a:spcBef>
                <a:spcPts val="480"/>
              </a:spcBef>
              <a:spcAft>
                <a:spcPts val="0"/>
              </a:spcAft>
              <a:buSzPts val="1680"/>
              <a:buChar char="⚫"/>
              <a:defRPr sz="2400"/>
            </a:lvl3pPr>
            <a:lvl4pPr indent="-311150" lvl="3" marL="1828800" algn="l">
              <a:spcBef>
                <a:spcPts val="400"/>
              </a:spcBef>
              <a:spcAft>
                <a:spcPts val="0"/>
              </a:spcAft>
              <a:buSzPts val="1300"/>
              <a:buChar char="⚫"/>
              <a:defRPr sz="2000"/>
            </a:lvl4pPr>
            <a:lvl5pPr indent="-302895" lvl="4" marL="2286000" algn="l">
              <a:spcBef>
                <a:spcPts val="360"/>
              </a:spcBef>
              <a:spcAft>
                <a:spcPts val="0"/>
              </a:spcAft>
              <a:buSzPts val="1170"/>
              <a:buChar char="⚫"/>
              <a:defRPr sz="1800"/>
            </a:lvl5pPr>
            <a:lvl6pPr indent="-320040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9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12" type="sldNum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showMasterSp="0" type="picTx">
  <p:cSld name="PICTURE_WITH_CAPTION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/>
          <p:nvPr/>
        </p:nvSpPr>
        <p:spPr>
          <a:xfrm flipH="1" rot="-10380000">
            <a:off x="3165753" y="1108077"/>
            <a:ext cx="5257800" cy="4114800"/>
          </a:xfrm>
          <a:prstGeom prst="snipRoundRect">
            <a:avLst>
              <a:gd fmla="val 0" name="adj1"/>
              <a:gd fmla="val 3646" name="adj2"/>
            </a:avLst>
          </a:prstGeom>
          <a:solidFill>
            <a:srgbClr val="FFFFFF"/>
          </a:solidFill>
          <a:ln cap="rnd" cmpd="sng" w="9525">
            <a:solidFill>
              <a:srgbClr val="C0C0C0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sx="98500" kx="100000" rotWithShape="0" algn="tl" dir="7500000" dist="38500" sy="100080">
              <a:srgbClr val="000000">
                <a:alpha val="25098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72" name="Google Shape;72;p10"/>
          <p:cNvSpPr/>
          <p:nvPr/>
        </p:nvSpPr>
        <p:spPr>
          <a:xfrm flipH="1" rot="-10380000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bevel/>
            <a:headEnd len="sm" w="sm" type="none"/>
            <a:tailEnd len="sm" w="sm" type="none"/>
          </a:ln>
          <a:effectLst>
            <a:outerShdw blurRad="19685" rotWithShape="0" algn="tl" dir="12900000" dist="6350">
              <a:srgbClr val="000000">
                <a:alpha val="4705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73" name="Google Shape;73;p10"/>
          <p:cNvSpPr txBox="1"/>
          <p:nvPr>
            <p:ph type="title"/>
          </p:nvPr>
        </p:nvSpPr>
        <p:spPr>
          <a:xfrm>
            <a:off x="609600" y="1176996"/>
            <a:ext cx="2212848" cy="158262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Calibri"/>
              <a:buNone/>
              <a:defRPr b="1" sz="20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0"/>
          <p:cNvSpPr txBox="1"/>
          <p:nvPr>
            <p:ph idx="1" type="body"/>
          </p:nvPr>
        </p:nvSpPr>
        <p:spPr>
          <a:xfrm>
            <a:off x="609600" y="2828785"/>
            <a:ext cx="2209800" cy="2179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64000" spcFirstLastPara="1" rIns="45700" wrap="square" tIns="45700">
            <a:normAutofit/>
          </a:bodyPr>
          <a:lstStyle>
            <a:lvl1pPr indent="-228600" lvl="0" marL="457200" algn="l">
              <a:spcBef>
                <a:spcPts val="250"/>
              </a:spcBef>
              <a:spcAft>
                <a:spcPts val="0"/>
              </a:spcAft>
              <a:buSzPts val="1235"/>
              <a:buFont typeface="Constantia"/>
              <a:buNone/>
              <a:defRPr sz="1300"/>
            </a:lvl1pPr>
            <a:lvl2pPr indent="-293370" lvl="1" marL="914400" algn="l">
              <a:spcBef>
                <a:spcPts val="240"/>
              </a:spcBef>
              <a:spcAft>
                <a:spcPts val="0"/>
              </a:spcAft>
              <a:buSzPts val="1020"/>
              <a:buChar char="⚫"/>
              <a:defRPr sz="1200"/>
            </a:lvl2pPr>
            <a:lvl3pPr indent="-273050" lvl="2" marL="1371600" algn="l">
              <a:spcBef>
                <a:spcPts val="200"/>
              </a:spcBef>
              <a:spcAft>
                <a:spcPts val="0"/>
              </a:spcAft>
              <a:buSzPts val="700"/>
              <a:buChar char="⚫"/>
              <a:defRPr sz="1000"/>
            </a:lvl3pPr>
            <a:lvl4pPr indent="-265748" lvl="3" marL="1828800" algn="l">
              <a:spcBef>
                <a:spcPts val="180"/>
              </a:spcBef>
              <a:spcAft>
                <a:spcPts val="0"/>
              </a:spcAft>
              <a:buSzPts val="585"/>
              <a:buChar char="⚫"/>
              <a:defRPr sz="900"/>
            </a:lvl4pPr>
            <a:lvl5pPr indent="-265748" lvl="4" marL="2286000" algn="l">
              <a:spcBef>
                <a:spcPts val="180"/>
              </a:spcBef>
              <a:spcAft>
                <a:spcPts val="0"/>
              </a:spcAft>
              <a:buSzPts val="585"/>
              <a:buChar char="⚫"/>
              <a:defRPr sz="900"/>
            </a:lvl5pPr>
            <a:lvl6pPr indent="-320040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0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0"/>
          <p:cNvSpPr txBox="1"/>
          <p:nvPr>
            <p:ph idx="12" type="sldNum"/>
          </p:nvPr>
        </p:nvSpPr>
        <p:spPr>
          <a:xfrm>
            <a:off x="8077200" y="635635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8" name="Google Shape;78;p10"/>
          <p:cNvSpPr/>
          <p:nvPr>
            <p:ph idx="2" type="pic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lt2"/>
          </a:solidFill>
          <a:ln cap="rnd" cmpd="sng" w="9525">
            <a:solidFill>
              <a:srgbClr val="C0C0C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9" name="Google Shape;79;p10"/>
          <p:cNvSpPr/>
          <p:nvPr/>
        </p:nvSpPr>
        <p:spPr>
          <a:xfrm flipH="1" rot="10800000">
            <a:off x="-9525" y="5816600"/>
            <a:ext cx="9163050" cy="1041400"/>
          </a:xfrm>
          <a:custGeom>
            <a:rect b="b" l="l" r="r" t="t"/>
            <a:pathLst>
              <a:path extrusionOk="0" h="656" w="5772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80" name="Google Shape;80;p10"/>
          <p:cNvSpPr/>
          <p:nvPr/>
        </p:nvSpPr>
        <p:spPr>
          <a:xfrm flipH="1" rot="10800000">
            <a:off x="4381500" y="6219825"/>
            <a:ext cx="4762500" cy="638175"/>
          </a:xfrm>
          <a:custGeom>
            <a:rect b="b" l="l" r="r" t="t"/>
            <a:pathLst>
              <a:path extrusionOk="0" h="595" w="300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1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1"/>
          <p:cNvSpPr txBox="1"/>
          <p:nvPr>
            <p:ph idx="1" type="body"/>
          </p:nvPr>
        </p:nvSpPr>
        <p:spPr>
          <a:xfrm rot="5400000">
            <a:off x="2377440" y="15240"/>
            <a:ext cx="438912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7185" lvl="0" marL="457200" algn="l">
              <a:spcBef>
                <a:spcPts val="360"/>
              </a:spcBef>
              <a:spcAft>
                <a:spcPts val="0"/>
              </a:spcAft>
              <a:buSzPts val="1710"/>
              <a:buChar char="⚫"/>
              <a:defRPr/>
            </a:lvl1pPr>
            <a:lvl2pPr indent="-325755" lvl="1" marL="914400" algn="l"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indent="-308610" lvl="2" marL="1371600" algn="l">
              <a:spcBef>
                <a:spcPts val="360"/>
              </a:spcBef>
              <a:spcAft>
                <a:spcPts val="0"/>
              </a:spcAft>
              <a:buSzPts val="1260"/>
              <a:buChar char="⚫"/>
              <a:defRPr/>
            </a:lvl3pPr>
            <a:lvl4pPr indent="-302895" lvl="3" marL="1828800" algn="l">
              <a:spcBef>
                <a:spcPts val="360"/>
              </a:spcBef>
              <a:spcAft>
                <a:spcPts val="0"/>
              </a:spcAft>
              <a:buSzPts val="1170"/>
              <a:buChar char="⚫"/>
              <a:defRPr/>
            </a:lvl4pPr>
            <a:lvl5pPr indent="-302895" lvl="4" marL="2286000" algn="l">
              <a:spcBef>
                <a:spcPts val="360"/>
              </a:spcBef>
              <a:spcAft>
                <a:spcPts val="0"/>
              </a:spcAft>
              <a:buSzPts val="1170"/>
              <a:buChar char="⚫"/>
              <a:defRPr/>
            </a:lvl5pPr>
            <a:lvl6pPr indent="-320040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84" name="Google Shape;84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1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1"/>
          <p:cNvSpPr txBox="1"/>
          <p:nvPr>
            <p:ph idx="12" type="sldNum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2"/>
          <p:cNvSpPr txBox="1"/>
          <p:nvPr>
            <p:ph type="title"/>
          </p:nvPr>
        </p:nvSpPr>
        <p:spPr>
          <a:xfrm rot="5400000">
            <a:off x="5052219" y="2491582"/>
            <a:ext cx="5211763" cy="20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2"/>
          <p:cNvSpPr txBox="1"/>
          <p:nvPr>
            <p:ph idx="1" type="body"/>
          </p:nvPr>
        </p:nvSpPr>
        <p:spPr>
          <a:xfrm rot="5400000">
            <a:off x="861219" y="510382"/>
            <a:ext cx="5211763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7185" lvl="0" marL="457200" algn="l">
              <a:spcBef>
                <a:spcPts val="360"/>
              </a:spcBef>
              <a:spcAft>
                <a:spcPts val="0"/>
              </a:spcAft>
              <a:buSzPts val="1710"/>
              <a:buChar char="⚫"/>
              <a:defRPr/>
            </a:lvl1pPr>
            <a:lvl2pPr indent="-325755" lvl="1" marL="914400" algn="l"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indent="-308610" lvl="2" marL="1371600" algn="l">
              <a:spcBef>
                <a:spcPts val="360"/>
              </a:spcBef>
              <a:spcAft>
                <a:spcPts val="0"/>
              </a:spcAft>
              <a:buSzPts val="1260"/>
              <a:buChar char="⚫"/>
              <a:defRPr/>
            </a:lvl3pPr>
            <a:lvl4pPr indent="-302895" lvl="3" marL="1828800" algn="l">
              <a:spcBef>
                <a:spcPts val="360"/>
              </a:spcBef>
              <a:spcAft>
                <a:spcPts val="0"/>
              </a:spcAft>
              <a:buSzPts val="1170"/>
              <a:buChar char="⚫"/>
              <a:defRPr/>
            </a:lvl4pPr>
            <a:lvl5pPr indent="-302895" lvl="4" marL="2286000" algn="l">
              <a:spcBef>
                <a:spcPts val="360"/>
              </a:spcBef>
              <a:spcAft>
                <a:spcPts val="0"/>
              </a:spcAft>
              <a:buSzPts val="1170"/>
              <a:buChar char="⚫"/>
              <a:defRPr/>
            </a:lvl5pPr>
            <a:lvl6pPr indent="-320040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90" name="Google Shape;90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2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2"/>
          <p:cNvSpPr txBox="1"/>
          <p:nvPr>
            <p:ph idx="12" type="sldNum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 rotWithShape="1">
          <a:blip r:embed="rId1">
            <a:alphaModFix/>
          </a:blip>
          <a:tile algn="tl" flip="none" tx="0" sx="65000" ty="0" sy="65000"/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-9525" y="-7144"/>
            <a:ext cx="9163050" cy="1041400"/>
          </a:xfrm>
          <a:custGeom>
            <a:rect b="b" l="l" r="r" t="t"/>
            <a:pathLst>
              <a:path extrusionOk="0" h="656" w="5772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11" name="Google Shape;11;p1"/>
          <p:cNvSpPr/>
          <p:nvPr/>
        </p:nvSpPr>
        <p:spPr>
          <a:xfrm>
            <a:off x="4381500" y="-7144"/>
            <a:ext cx="4762500" cy="638175"/>
          </a:xfrm>
          <a:custGeom>
            <a:rect b="b" l="l" r="r" t="t"/>
            <a:pathLst>
              <a:path extrusionOk="0" h="595" w="300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12" name="Google Shape;12;p1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" name="Google Shape;13;p1"/>
          <p:cNvSpPr txBox="1"/>
          <p:nvPr>
            <p:ph idx="1" type="body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5445" lvl="0" marL="457200" marR="0" rtl="0" algn="l"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ts val="2470"/>
              <a:buFont typeface="Noto Sans Symbols"/>
              <a:buChar char="⚫"/>
              <a:defRPr b="0" i="0" sz="2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-35814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b="0" i="0" sz="2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-321945" lvl="2" marL="1371600" marR="0" rtl="0" algn="l">
              <a:spcBef>
                <a:spcPts val="42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b="0" i="0" sz="21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-31115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3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-31115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-32004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-30988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-317500" lvl="8" marL="4114800" marR="0" rtl="0" algn="l">
              <a:spcBef>
                <a:spcPts val="2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b="0" i="0" sz="1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15" name="Google Shape;15;p1"/>
          <p:cNvSpPr txBox="1"/>
          <p:nvPr>
            <p:ph idx="11" type="ftr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16" name="Google Shape;16;p1"/>
          <p:cNvSpPr txBox="1"/>
          <p:nvPr>
            <p:ph idx="12" type="sldNum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17" name="Google Shape;17;p1"/>
          <p:cNvGrpSpPr/>
          <p:nvPr/>
        </p:nvGrpSpPr>
        <p:grpSpPr>
          <a:xfrm>
            <a:off x="-29294" y="-16113"/>
            <a:ext cx="9198255" cy="1086266"/>
            <a:chOff x="-29322" y="-1971"/>
            <a:chExt cx="9198255" cy="1086266"/>
          </a:xfrm>
        </p:grpSpPr>
        <p:sp>
          <p:nvSpPr>
            <p:cNvPr id="18" name="Google Shape;18;p1"/>
            <p:cNvSpPr/>
            <p:nvPr/>
          </p:nvSpPr>
          <p:spPr>
            <a:xfrm rot="-164308">
              <a:off x="-19045" y="216550"/>
              <a:ext cx="9163050" cy="649224"/>
            </a:xfrm>
            <a:custGeom>
              <a:rect b="b" l="l" r="r" t="t"/>
              <a:pathLst>
                <a:path extrusionOk="0" h="1055" w="5772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cap="flat" cmpd="sng" w="10775">
              <a:solidFill>
                <a:srgbClr val="09B6B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  <p:sp>
          <p:nvSpPr>
            <p:cNvPr id="19" name="Google Shape;19;p1"/>
            <p:cNvSpPr/>
            <p:nvPr/>
          </p:nvSpPr>
          <p:spPr>
            <a:xfrm rot="-164308">
              <a:off x="-14309" y="290003"/>
              <a:ext cx="9175812" cy="530352"/>
            </a:xfrm>
            <a:custGeom>
              <a:rect b="b" l="l" r="r" t="t"/>
              <a:pathLst>
                <a:path extrusionOk="0" h="854" w="5766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</p:grp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9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8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7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3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US"/>
              <a:t>The State of Solar in NY</a:t>
            </a:r>
            <a:endParaRPr/>
          </a:p>
        </p:txBody>
      </p:sp>
      <p:pic>
        <p:nvPicPr>
          <p:cNvPr id="98" name="Google Shape;98;p1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09800" y="2743200"/>
            <a:ext cx="4800600" cy="2314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4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US"/>
              <a:t>NEW YORK</a:t>
            </a:r>
            <a:endParaRPr/>
          </a:p>
        </p:txBody>
      </p:sp>
      <p:sp>
        <p:nvSpPr>
          <p:cNvPr id="104" name="Google Shape;104;p14"/>
          <p:cNvSpPr txBox="1"/>
          <p:nvPr>
            <p:ph idx="1" type="body"/>
          </p:nvPr>
        </p:nvSpPr>
        <p:spPr>
          <a:xfrm>
            <a:off x="457200" y="2514600"/>
            <a:ext cx="8229600" cy="38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3420"/>
              <a:buChar char="⚫"/>
            </a:pPr>
            <a:r>
              <a:rPr lang="en-US" sz="3600"/>
              <a:t>3</a:t>
            </a:r>
            <a:r>
              <a:rPr baseline="30000" lang="en-US" sz="3600"/>
              <a:t>rd</a:t>
            </a:r>
            <a:r>
              <a:rPr lang="en-US" sz="3600"/>
              <a:t> most populous state </a:t>
            </a:r>
            <a:endParaRPr/>
          </a:p>
          <a:p>
            <a:pPr indent="-274320" lvl="0" marL="274320" rtl="0" algn="l">
              <a:spcBef>
                <a:spcPts val="720"/>
              </a:spcBef>
              <a:spcAft>
                <a:spcPts val="0"/>
              </a:spcAft>
              <a:buSzPts val="3420"/>
              <a:buChar char="⚫"/>
            </a:pPr>
            <a:r>
              <a:rPr lang="en-US" sz="3600"/>
              <a:t>19 million residents</a:t>
            </a:r>
            <a:endParaRPr/>
          </a:p>
          <a:p>
            <a:pPr indent="-274320" lvl="0" marL="274320" rtl="0" algn="l">
              <a:spcBef>
                <a:spcPts val="720"/>
              </a:spcBef>
              <a:spcAft>
                <a:spcPts val="0"/>
              </a:spcAft>
              <a:buSzPts val="3420"/>
              <a:buChar char="⚫"/>
            </a:pPr>
            <a:r>
              <a:rPr lang="en-US" sz="3600"/>
              <a:t>13</a:t>
            </a:r>
            <a:r>
              <a:rPr baseline="30000" lang="en-US" sz="3600"/>
              <a:t>th</a:t>
            </a:r>
            <a:r>
              <a:rPr lang="en-US" sz="3600"/>
              <a:t> largest economy in the world</a:t>
            </a:r>
            <a:endParaRPr/>
          </a:p>
          <a:p>
            <a:pPr indent="-274320" lvl="0" marL="274320" rtl="0" algn="l">
              <a:spcBef>
                <a:spcPts val="720"/>
              </a:spcBef>
              <a:spcAft>
                <a:spcPts val="0"/>
              </a:spcAft>
              <a:buSzPts val="3420"/>
              <a:buChar char="⚫"/>
            </a:pPr>
            <a:r>
              <a:rPr lang="en-US" sz="3600"/>
              <a:t>2</a:t>
            </a:r>
            <a:r>
              <a:rPr baseline="30000" lang="en-US" sz="3600"/>
              <a:t>nd</a:t>
            </a:r>
            <a:r>
              <a:rPr lang="en-US" sz="3600"/>
              <a:t> in per capita energy consumption efficiency</a:t>
            </a:r>
            <a:endParaRPr/>
          </a:p>
          <a:p>
            <a:pPr indent="-274320" lvl="0" marL="274320" rtl="0" algn="l">
              <a:spcBef>
                <a:spcPts val="720"/>
              </a:spcBef>
              <a:spcAft>
                <a:spcPts val="0"/>
              </a:spcAft>
              <a:buSzPts val="3420"/>
              <a:buChar char="⚫"/>
            </a:pPr>
            <a:r>
              <a:rPr lang="en-US" sz="3600"/>
              <a:t>350,000 engineers &amp; scientists</a:t>
            </a:r>
            <a:endParaRPr sz="3200"/>
          </a:p>
          <a:p>
            <a:pPr indent="-117475" lvl="0" marL="27432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t/>
            </a:r>
            <a:endParaRPr/>
          </a:p>
          <a:p>
            <a:pPr indent="-117475" lvl="0" marL="27432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5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US"/>
              <a:t>Demand and Growth</a:t>
            </a:r>
            <a:endParaRPr/>
          </a:p>
        </p:txBody>
      </p:sp>
      <p:sp>
        <p:nvSpPr>
          <p:cNvPr id="110" name="Google Shape;110;p15"/>
          <p:cNvSpPr txBox="1"/>
          <p:nvPr>
            <p:ph idx="1" type="body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4180"/>
              <a:buChar char="⚫"/>
            </a:pPr>
            <a:r>
              <a:rPr lang="en-US" sz="4400"/>
              <a:t>Where is the best place to put your savings?</a:t>
            </a:r>
            <a:endParaRPr/>
          </a:p>
          <a:p>
            <a:pPr indent="-274320" lvl="0" marL="274320" rtl="0" algn="l">
              <a:spcBef>
                <a:spcPts val="880"/>
              </a:spcBef>
              <a:spcAft>
                <a:spcPts val="0"/>
              </a:spcAft>
              <a:buSzPts val="4180"/>
              <a:buChar char="⚫"/>
            </a:pPr>
            <a:r>
              <a:rPr lang="en-US" sz="4400"/>
              <a:t>Energy efficient products</a:t>
            </a:r>
            <a:endParaRPr/>
          </a:p>
          <a:p>
            <a:pPr indent="-274320" lvl="0" marL="274320" rtl="0" algn="l">
              <a:spcBef>
                <a:spcPts val="880"/>
              </a:spcBef>
              <a:spcAft>
                <a:spcPts val="0"/>
              </a:spcAft>
              <a:buSzPts val="4180"/>
              <a:buChar char="⚫"/>
            </a:pPr>
            <a:r>
              <a:rPr lang="en-US" sz="4400"/>
              <a:t>Creating demand</a:t>
            </a:r>
            <a:endParaRPr/>
          </a:p>
          <a:p>
            <a:pPr indent="-274320" lvl="0" marL="274320" rtl="0" algn="l">
              <a:spcBef>
                <a:spcPts val="880"/>
              </a:spcBef>
              <a:spcAft>
                <a:spcPts val="0"/>
              </a:spcAft>
              <a:buSzPts val="4180"/>
              <a:buChar char="⚫"/>
            </a:pPr>
            <a:r>
              <a:rPr lang="en-US" sz="4400"/>
              <a:t>Media  attention</a:t>
            </a:r>
            <a:endParaRPr sz="4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nfra red photo by John Patterson.jpg" id="115" name="Google Shape;115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7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US"/>
              <a:t>OLD BUILDINGS</a:t>
            </a:r>
            <a:endParaRPr/>
          </a:p>
        </p:txBody>
      </p:sp>
      <p:sp>
        <p:nvSpPr>
          <p:cNvPr id="121" name="Google Shape;121;p17"/>
          <p:cNvSpPr txBox="1"/>
          <p:nvPr>
            <p:ph idx="1" type="body"/>
          </p:nvPr>
        </p:nvSpPr>
        <p:spPr>
          <a:xfrm>
            <a:off x="457200" y="2057399"/>
            <a:ext cx="4038600" cy="4297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3420"/>
              <a:buChar char="⚫"/>
            </a:pPr>
            <a:r>
              <a:rPr lang="en-US" sz="3600"/>
              <a:t>No insulation</a:t>
            </a:r>
            <a:endParaRPr/>
          </a:p>
          <a:p>
            <a:pPr indent="-274320" lvl="0" marL="274320" rtl="0" algn="l">
              <a:spcBef>
                <a:spcPts val="720"/>
              </a:spcBef>
              <a:spcAft>
                <a:spcPts val="0"/>
              </a:spcAft>
              <a:buSzPts val="3420"/>
              <a:buChar char="⚫"/>
            </a:pPr>
            <a:r>
              <a:rPr lang="en-US" sz="3600"/>
              <a:t>Not air tight</a:t>
            </a:r>
            <a:endParaRPr/>
          </a:p>
          <a:p>
            <a:pPr indent="-274320" lvl="0" marL="274320" rtl="0" algn="l">
              <a:spcBef>
                <a:spcPts val="720"/>
              </a:spcBef>
              <a:spcAft>
                <a:spcPts val="0"/>
              </a:spcAft>
              <a:buSzPts val="3420"/>
              <a:buChar char="⚫"/>
            </a:pPr>
            <a:r>
              <a:rPr lang="en-US" sz="3600"/>
              <a:t>Wind steals heat </a:t>
            </a:r>
            <a:endParaRPr/>
          </a:p>
          <a:p>
            <a:pPr indent="-274320" lvl="0" marL="274320" rtl="0" algn="l">
              <a:spcBef>
                <a:spcPts val="720"/>
              </a:spcBef>
              <a:spcAft>
                <a:spcPts val="0"/>
              </a:spcAft>
              <a:buSzPts val="3420"/>
              <a:buChar char="⚫"/>
            </a:pPr>
            <a:r>
              <a:rPr lang="en-US" sz="3600"/>
              <a:t>Thermal bridging</a:t>
            </a:r>
            <a:endParaRPr/>
          </a:p>
        </p:txBody>
      </p:sp>
      <p:sp>
        <p:nvSpPr>
          <p:cNvPr id="122" name="Google Shape;122;p17"/>
          <p:cNvSpPr txBox="1"/>
          <p:nvPr>
            <p:ph idx="2" type="body"/>
          </p:nvPr>
        </p:nvSpPr>
        <p:spPr>
          <a:xfrm>
            <a:off x="4648200" y="1920085"/>
            <a:ext cx="4038600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3040"/>
              <a:buNone/>
            </a:pPr>
            <a:r>
              <a:rPr lang="en-US" sz="3200"/>
              <a:t>Insulation confusion:</a:t>
            </a:r>
            <a:endParaRPr/>
          </a:p>
          <a:p>
            <a:pPr indent="-274320" lvl="0" marL="274320" rtl="0" algn="l">
              <a:spcBef>
                <a:spcPts val="640"/>
              </a:spcBef>
              <a:spcAft>
                <a:spcPts val="0"/>
              </a:spcAft>
              <a:buSzPts val="3040"/>
              <a:buChar char="⚫"/>
            </a:pPr>
            <a:r>
              <a:rPr lang="en-US" sz="3200"/>
              <a:t>Attic vs. Living space</a:t>
            </a:r>
            <a:endParaRPr/>
          </a:p>
          <a:p>
            <a:pPr indent="-274320" lvl="0" marL="274320" rtl="0" algn="l">
              <a:spcBef>
                <a:spcPts val="640"/>
              </a:spcBef>
              <a:spcAft>
                <a:spcPts val="0"/>
              </a:spcAft>
              <a:buSzPts val="3040"/>
              <a:buChar char="⚫"/>
            </a:pPr>
            <a:r>
              <a:rPr lang="en-US" sz="3200"/>
              <a:t>Fluffy paper</a:t>
            </a:r>
            <a:endParaRPr/>
          </a:p>
          <a:p>
            <a:pPr indent="-274320" lvl="0" marL="274320" rtl="0" algn="l">
              <a:spcBef>
                <a:spcPts val="640"/>
              </a:spcBef>
              <a:spcAft>
                <a:spcPts val="0"/>
              </a:spcAft>
              <a:buSzPts val="3040"/>
              <a:buChar char="⚫"/>
            </a:pPr>
            <a:r>
              <a:rPr lang="en-US" sz="3200"/>
              <a:t>Closed cell foam</a:t>
            </a:r>
            <a:endParaRPr/>
          </a:p>
          <a:p>
            <a:pPr indent="-274320" lvl="0" marL="274320" rtl="0" algn="l">
              <a:spcBef>
                <a:spcPts val="640"/>
              </a:spcBef>
              <a:spcAft>
                <a:spcPts val="0"/>
              </a:spcAft>
              <a:buSzPts val="3040"/>
              <a:buChar char="⚫"/>
            </a:pPr>
            <a:r>
              <a:rPr lang="en-US" sz="3200"/>
              <a:t>Open cell foam</a:t>
            </a:r>
            <a:endParaRPr/>
          </a:p>
          <a:p>
            <a:pPr indent="-274320" lvl="0" marL="27432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t/>
            </a:r>
            <a:endParaRPr/>
          </a:p>
          <a:p>
            <a:pPr indent="-117475" lvl="0" marL="274320" rtl="0" algn="l"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8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US"/>
              <a:t>BUILDING CODES</a:t>
            </a:r>
            <a:endParaRPr/>
          </a:p>
        </p:txBody>
      </p:sp>
      <p:sp>
        <p:nvSpPr>
          <p:cNvPr id="128" name="Google Shape;128;p18"/>
          <p:cNvSpPr txBox="1"/>
          <p:nvPr>
            <p:ph idx="1" type="body"/>
          </p:nvPr>
        </p:nvSpPr>
        <p:spPr>
          <a:xfrm>
            <a:off x="457200" y="1855248"/>
            <a:ext cx="4040188" cy="659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45700" spcFirstLastPara="1" rIns="4570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280"/>
              <a:buNone/>
            </a:pPr>
            <a:r>
              <a:rPr lang="en-US"/>
              <a:t>Goals</a:t>
            </a:r>
            <a:endParaRPr/>
          </a:p>
        </p:txBody>
      </p:sp>
      <p:sp>
        <p:nvSpPr>
          <p:cNvPr id="129" name="Google Shape;129;p18"/>
          <p:cNvSpPr txBox="1"/>
          <p:nvPr>
            <p:ph idx="2" type="body"/>
          </p:nvPr>
        </p:nvSpPr>
        <p:spPr>
          <a:xfrm>
            <a:off x="4645025" y="1859757"/>
            <a:ext cx="4041775" cy="65484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280"/>
              <a:buNone/>
            </a:pPr>
            <a:r>
              <a:rPr lang="en-US"/>
              <a:t>Barriers</a:t>
            </a:r>
            <a:endParaRPr/>
          </a:p>
        </p:txBody>
      </p:sp>
      <p:sp>
        <p:nvSpPr>
          <p:cNvPr id="130" name="Google Shape;130;p18"/>
          <p:cNvSpPr txBox="1"/>
          <p:nvPr>
            <p:ph idx="3" type="body"/>
          </p:nvPr>
        </p:nvSpPr>
        <p:spPr>
          <a:xfrm>
            <a:off x="457200" y="2514600"/>
            <a:ext cx="4040188" cy="3845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rmAutofit lnSpcReduction="10000"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2660"/>
              <a:buChar char="⚫"/>
            </a:pPr>
            <a:r>
              <a:rPr lang="en-US" sz="2800"/>
              <a:t>Triple Building Codes NOW</a:t>
            </a:r>
            <a:endParaRPr/>
          </a:p>
          <a:p>
            <a:pPr indent="-105410" lvl="0" marL="274320" rtl="0" algn="l">
              <a:spcBef>
                <a:spcPts val="560"/>
              </a:spcBef>
              <a:spcAft>
                <a:spcPts val="0"/>
              </a:spcAft>
              <a:buSzPts val="2660"/>
              <a:buNone/>
            </a:pPr>
            <a:r>
              <a:t/>
            </a:r>
            <a:endParaRPr sz="2800"/>
          </a:p>
          <a:p>
            <a:pPr indent="-274320" lvl="0" marL="274320" rtl="0" algn="l">
              <a:spcBef>
                <a:spcPts val="560"/>
              </a:spcBef>
              <a:spcAft>
                <a:spcPts val="0"/>
              </a:spcAft>
              <a:buSzPts val="2660"/>
              <a:buChar char="⚫"/>
            </a:pPr>
            <a:r>
              <a:rPr lang="en-US" sz="2800"/>
              <a:t>R-22 walls</a:t>
            </a:r>
            <a:endParaRPr/>
          </a:p>
          <a:p>
            <a:pPr indent="-274320" lvl="0" marL="274320" rtl="0" algn="l">
              <a:spcBef>
                <a:spcPts val="560"/>
              </a:spcBef>
              <a:spcAft>
                <a:spcPts val="0"/>
              </a:spcAft>
              <a:buSzPts val="2660"/>
              <a:buChar char="⚫"/>
            </a:pPr>
            <a:r>
              <a:rPr lang="en-US" sz="2800"/>
              <a:t>R-50 under roof</a:t>
            </a:r>
            <a:endParaRPr/>
          </a:p>
          <a:p>
            <a:pPr indent="-274320" lvl="0" marL="274320" rtl="0" algn="l">
              <a:spcBef>
                <a:spcPts val="560"/>
              </a:spcBef>
              <a:spcAft>
                <a:spcPts val="0"/>
              </a:spcAft>
              <a:buSzPts val="2660"/>
              <a:buChar char="⚫"/>
            </a:pPr>
            <a:r>
              <a:rPr lang="en-US" sz="2800"/>
              <a:t>R – 9 windows and doors</a:t>
            </a:r>
            <a:endParaRPr/>
          </a:p>
          <a:p>
            <a:pPr indent="-274320" lvl="0" marL="274320" rtl="0" algn="l">
              <a:spcBef>
                <a:spcPts val="560"/>
              </a:spcBef>
              <a:spcAft>
                <a:spcPts val="0"/>
              </a:spcAft>
              <a:buSzPts val="2660"/>
              <a:buChar char="⚫"/>
            </a:pPr>
            <a:r>
              <a:rPr lang="en-US" sz="2800"/>
              <a:t>Blower door test</a:t>
            </a:r>
            <a:endParaRPr/>
          </a:p>
          <a:p>
            <a:pPr indent="-141605" lvl="0" marL="274320" rtl="0" algn="l">
              <a:spcBef>
                <a:spcPts val="440"/>
              </a:spcBef>
              <a:spcAft>
                <a:spcPts val="0"/>
              </a:spcAft>
              <a:buSzPts val="2090"/>
              <a:buNone/>
            </a:pPr>
            <a:r>
              <a:t/>
            </a:r>
            <a:endParaRPr/>
          </a:p>
        </p:txBody>
      </p:sp>
      <p:sp>
        <p:nvSpPr>
          <p:cNvPr id="131" name="Google Shape;131;p18"/>
          <p:cNvSpPr txBox="1"/>
          <p:nvPr>
            <p:ph idx="4" type="body"/>
          </p:nvPr>
        </p:nvSpPr>
        <p:spPr>
          <a:xfrm>
            <a:off x="4645025" y="2514600"/>
            <a:ext cx="4041775" cy="3845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3040"/>
              <a:buChar char="⚫"/>
            </a:pPr>
            <a:r>
              <a:rPr lang="en-US" sz="3200"/>
              <a:t>Contractors have issues</a:t>
            </a:r>
            <a:endParaRPr/>
          </a:p>
          <a:p>
            <a:pPr indent="-274320" lvl="0" marL="274320" rtl="0" algn="l">
              <a:spcBef>
                <a:spcPts val="640"/>
              </a:spcBef>
              <a:spcAft>
                <a:spcPts val="0"/>
              </a:spcAft>
              <a:buSzPts val="3040"/>
              <a:buChar char="⚫"/>
            </a:pPr>
            <a:r>
              <a:rPr lang="en-US" sz="3200"/>
              <a:t>Oversight of specs</a:t>
            </a:r>
            <a:endParaRPr/>
          </a:p>
          <a:p>
            <a:pPr indent="-274320" lvl="0" marL="274320" rtl="0" algn="l">
              <a:spcBef>
                <a:spcPts val="640"/>
              </a:spcBef>
              <a:spcAft>
                <a:spcPts val="0"/>
              </a:spcAft>
              <a:buSzPts val="3040"/>
              <a:buChar char="⚫"/>
            </a:pPr>
            <a:r>
              <a:rPr lang="en-US" sz="3200"/>
              <a:t>Buyers want more sq. ft.</a:t>
            </a:r>
            <a:endParaRPr/>
          </a:p>
          <a:p>
            <a:pPr indent="-274320" lvl="0" marL="274320" rtl="0" algn="l">
              <a:spcBef>
                <a:spcPts val="640"/>
              </a:spcBef>
              <a:spcAft>
                <a:spcPts val="0"/>
              </a:spcAft>
              <a:buSzPts val="3040"/>
              <a:buChar char="⚫"/>
            </a:pPr>
            <a:r>
              <a:rPr lang="en-US" sz="3200"/>
              <a:t>View vs. Solar Gain</a:t>
            </a:r>
            <a:endParaRPr/>
          </a:p>
          <a:p>
            <a:pPr indent="-141605" lvl="0" marL="274320" rtl="0" algn="l">
              <a:spcBef>
                <a:spcPts val="440"/>
              </a:spcBef>
              <a:spcAft>
                <a:spcPts val="0"/>
              </a:spcAft>
              <a:buSzPts val="209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9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US"/>
              <a:t>STREAMLINE PERMITTING</a:t>
            </a:r>
            <a:endParaRPr/>
          </a:p>
        </p:txBody>
      </p:sp>
      <p:sp>
        <p:nvSpPr>
          <p:cNvPr id="137" name="Google Shape;137;p19"/>
          <p:cNvSpPr txBox="1"/>
          <p:nvPr>
            <p:ph idx="1" type="body"/>
          </p:nvPr>
        </p:nvSpPr>
        <p:spPr>
          <a:xfrm>
            <a:off x="457200" y="2667000"/>
            <a:ext cx="8229600" cy="3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4180"/>
              <a:buNone/>
            </a:pPr>
            <a:r>
              <a:rPr lang="en-US" sz="4400"/>
              <a:t>Permitting adds an average of $2500.00 to the cost of a solar installation.</a:t>
            </a:r>
            <a:endParaRPr/>
          </a:p>
          <a:p>
            <a:pPr indent="-274320" lvl="0" marL="274320" rtl="0" algn="l">
              <a:spcBef>
                <a:spcPts val="880"/>
              </a:spcBef>
              <a:spcAft>
                <a:spcPts val="0"/>
              </a:spcAft>
              <a:buSzPts val="4180"/>
              <a:buNone/>
            </a:pPr>
            <a:r>
              <a:rPr lang="en-US" sz="4400"/>
              <a:t>Every town is different.</a:t>
            </a:r>
            <a:endParaRPr/>
          </a:p>
          <a:p>
            <a:pPr indent="-274320" lvl="0" marL="274320" rtl="0" algn="l">
              <a:spcBef>
                <a:spcPts val="880"/>
              </a:spcBef>
              <a:spcAft>
                <a:spcPts val="0"/>
              </a:spcAft>
              <a:buSzPts val="4180"/>
              <a:buNone/>
            </a:pPr>
            <a:r>
              <a:rPr lang="en-US" sz="4400"/>
              <a:t>New technology issues/barriers…</a:t>
            </a:r>
            <a:endParaRPr sz="4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0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US"/>
              <a:t>LANDLORDS</a:t>
            </a:r>
            <a:endParaRPr/>
          </a:p>
        </p:txBody>
      </p:sp>
      <p:sp>
        <p:nvSpPr>
          <p:cNvPr id="143" name="Google Shape;143;p20"/>
          <p:cNvSpPr txBox="1"/>
          <p:nvPr>
            <p:ph idx="1" type="body"/>
          </p:nvPr>
        </p:nvSpPr>
        <p:spPr>
          <a:xfrm>
            <a:off x="457200" y="2286000"/>
            <a:ext cx="8229600" cy="40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9560" lvl="0" marL="274320" rtl="0" algn="l">
              <a:spcBef>
                <a:spcPts val="0"/>
              </a:spcBef>
              <a:spcAft>
                <a:spcPts val="0"/>
              </a:spcAft>
              <a:buSzPts val="4560"/>
              <a:buChar char="⚫"/>
            </a:pPr>
            <a:r>
              <a:rPr lang="en-US" sz="4800"/>
              <a:t>How will owners of commercial and residential buildings change energy usage?</a:t>
            </a:r>
            <a:endParaRPr/>
          </a:p>
          <a:p>
            <a:pPr indent="-289560" lvl="0" marL="274320" rtl="0" algn="l">
              <a:spcBef>
                <a:spcPts val="960"/>
              </a:spcBef>
              <a:spcAft>
                <a:spcPts val="0"/>
              </a:spcAft>
              <a:buSzPts val="4560"/>
              <a:buChar char="⚫"/>
            </a:pPr>
            <a:r>
              <a:rPr lang="en-US" sz="4800"/>
              <a:t>“My rent will go up!” </a:t>
            </a:r>
            <a:endParaRPr sz="48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icture 299.jpg" id="148" name="Google Shape;148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VT complete blue sky 10-09 005.jpg" id="153" name="Google Shape;153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arport, septic road, tub 031.jpg" id="158" name="Google Shape;158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4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US"/>
              <a:t>INEXPENSIVE + FAST PAYBACK</a:t>
            </a:r>
            <a:endParaRPr/>
          </a:p>
        </p:txBody>
      </p:sp>
      <p:sp>
        <p:nvSpPr>
          <p:cNvPr id="164" name="Google Shape;164;p24"/>
          <p:cNvSpPr txBox="1"/>
          <p:nvPr>
            <p:ph idx="1" type="body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ctr">
              <a:spcBef>
                <a:spcPts val="0"/>
              </a:spcBef>
              <a:spcAft>
                <a:spcPts val="0"/>
              </a:spcAft>
              <a:buSzPts val="5700"/>
              <a:buNone/>
            </a:pPr>
            <a:r>
              <a:rPr lang="en-US" sz="6000"/>
              <a:t>Solar Hot Water</a:t>
            </a:r>
            <a:endParaRPr/>
          </a:p>
          <a:p>
            <a:pPr indent="-274320" lvl="0" marL="274320" rtl="0" algn="ctr">
              <a:spcBef>
                <a:spcPts val="1200"/>
              </a:spcBef>
              <a:spcAft>
                <a:spcPts val="0"/>
              </a:spcAft>
              <a:buSzPts val="5700"/>
              <a:buNone/>
            </a:pPr>
            <a:r>
              <a:rPr lang="en-US" sz="6000"/>
              <a:t>includes</a:t>
            </a:r>
            <a:endParaRPr/>
          </a:p>
          <a:p>
            <a:pPr indent="-274320" lvl="0" marL="274320" rtl="0" algn="ctr">
              <a:spcBef>
                <a:spcPts val="1200"/>
              </a:spcBef>
              <a:spcAft>
                <a:spcPts val="0"/>
              </a:spcAft>
              <a:buSzPts val="5700"/>
              <a:buNone/>
            </a:pPr>
            <a:r>
              <a:rPr lang="en-US" sz="6000"/>
              <a:t>ENERGY STORAGE</a:t>
            </a:r>
            <a:endParaRPr/>
          </a:p>
          <a:p>
            <a:pPr indent="-274320" lvl="0" marL="274320" rtl="0" algn="ctr">
              <a:spcBef>
                <a:spcPts val="1200"/>
              </a:spcBef>
              <a:spcAft>
                <a:spcPts val="0"/>
              </a:spcAft>
              <a:buSzPts val="5700"/>
              <a:buNone/>
            </a:pPr>
            <a:r>
              <a:t/>
            </a:r>
            <a:endParaRPr sz="6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5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US"/>
              <a:t>Solar Hot Water</a:t>
            </a:r>
            <a:endParaRPr/>
          </a:p>
        </p:txBody>
      </p:sp>
      <p:sp>
        <p:nvSpPr>
          <p:cNvPr id="170" name="Google Shape;170;p25"/>
          <p:cNvSpPr txBox="1"/>
          <p:nvPr>
            <p:ph idx="1" type="body"/>
          </p:nvPr>
        </p:nvSpPr>
        <p:spPr>
          <a:xfrm>
            <a:off x="457200" y="1855248"/>
            <a:ext cx="4040188" cy="659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45700" spcFirstLastPara="1" rIns="4570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280"/>
              <a:buNone/>
            </a:pPr>
            <a:r>
              <a:rPr lang="en-US"/>
              <a:t>positive</a:t>
            </a:r>
            <a:endParaRPr/>
          </a:p>
        </p:txBody>
      </p:sp>
      <p:sp>
        <p:nvSpPr>
          <p:cNvPr id="171" name="Google Shape;171;p25"/>
          <p:cNvSpPr txBox="1"/>
          <p:nvPr>
            <p:ph idx="2" type="body"/>
          </p:nvPr>
        </p:nvSpPr>
        <p:spPr>
          <a:xfrm>
            <a:off x="4645025" y="1859757"/>
            <a:ext cx="4041775" cy="65484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280"/>
              <a:buNone/>
            </a:pPr>
            <a:r>
              <a:rPr lang="en-US"/>
              <a:t>negative</a:t>
            </a:r>
            <a:endParaRPr/>
          </a:p>
        </p:txBody>
      </p:sp>
      <p:sp>
        <p:nvSpPr>
          <p:cNvPr id="172" name="Google Shape;172;p25"/>
          <p:cNvSpPr txBox="1"/>
          <p:nvPr>
            <p:ph idx="3" type="body"/>
          </p:nvPr>
        </p:nvSpPr>
        <p:spPr>
          <a:xfrm>
            <a:off x="457200" y="2514600"/>
            <a:ext cx="4040188" cy="3845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3800"/>
              <a:buChar char="⚫"/>
            </a:pPr>
            <a:r>
              <a:rPr lang="en-US" sz="4000"/>
              <a:t>Simple</a:t>
            </a:r>
            <a:endParaRPr/>
          </a:p>
          <a:p>
            <a:pPr indent="-274320" lvl="0" marL="274320" rtl="0" algn="l">
              <a:spcBef>
                <a:spcPts val="800"/>
              </a:spcBef>
              <a:spcAft>
                <a:spcPts val="0"/>
              </a:spcAft>
              <a:buSzPts val="3800"/>
              <a:buChar char="⚫"/>
            </a:pPr>
            <a:r>
              <a:rPr lang="en-US" sz="4000"/>
              <a:t>Free energy</a:t>
            </a:r>
            <a:endParaRPr/>
          </a:p>
          <a:p>
            <a:pPr indent="-274320" lvl="0" marL="274320" rtl="0" algn="l">
              <a:spcBef>
                <a:spcPts val="800"/>
              </a:spcBef>
              <a:spcAft>
                <a:spcPts val="0"/>
              </a:spcAft>
              <a:buSzPts val="3800"/>
              <a:buChar char="⚫"/>
            </a:pPr>
            <a:r>
              <a:rPr lang="en-US" sz="4000"/>
              <a:t>Night time storage</a:t>
            </a:r>
            <a:endParaRPr/>
          </a:p>
          <a:p>
            <a:pPr indent="-274320" lvl="0" marL="274320" rtl="0" algn="l">
              <a:spcBef>
                <a:spcPts val="800"/>
              </a:spcBef>
              <a:spcAft>
                <a:spcPts val="0"/>
              </a:spcAft>
              <a:buSzPts val="3800"/>
              <a:buChar char="⚫"/>
            </a:pPr>
            <a:r>
              <a:rPr lang="en-US" sz="4000"/>
              <a:t>Long life</a:t>
            </a:r>
            <a:endParaRPr sz="4000"/>
          </a:p>
        </p:txBody>
      </p:sp>
      <p:sp>
        <p:nvSpPr>
          <p:cNvPr id="173" name="Google Shape;173;p25"/>
          <p:cNvSpPr txBox="1"/>
          <p:nvPr>
            <p:ph idx="4" type="body"/>
          </p:nvPr>
        </p:nvSpPr>
        <p:spPr>
          <a:xfrm>
            <a:off x="4645025" y="2514600"/>
            <a:ext cx="4041775" cy="3845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3800"/>
              <a:buChar char="⚫"/>
            </a:pPr>
            <a:r>
              <a:rPr lang="en-US" sz="4000"/>
              <a:t>Change</a:t>
            </a:r>
            <a:endParaRPr/>
          </a:p>
          <a:p>
            <a:pPr indent="-274320" lvl="0" marL="274320" rtl="0" algn="l">
              <a:spcBef>
                <a:spcPts val="800"/>
              </a:spcBef>
              <a:spcAft>
                <a:spcPts val="0"/>
              </a:spcAft>
              <a:buSzPts val="3800"/>
              <a:buChar char="⚫"/>
            </a:pPr>
            <a:r>
              <a:rPr lang="en-US" sz="4000"/>
              <a:t>Upfront cost</a:t>
            </a:r>
            <a:endParaRPr/>
          </a:p>
          <a:p>
            <a:pPr indent="-274320" lvl="0" marL="274320" rtl="0" algn="l">
              <a:spcBef>
                <a:spcPts val="800"/>
              </a:spcBef>
              <a:spcAft>
                <a:spcPts val="0"/>
              </a:spcAft>
              <a:buSzPts val="3800"/>
              <a:buChar char="⚫"/>
            </a:pPr>
            <a:r>
              <a:rPr lang="en-US" sz="4000"/>
              <a:t>Might move away</a:t>
            </a:r>
            <a:endParaRPr/>
          </a:p>
          <a:p>
            <a:pPr indent="-274320" lvl="0" marL="274320" rtl="0" algn="l">
              <a:spcBef>
                <a:spcPts val="800"/>
              </a:spcBef>
              <a:spcAft>
                <a:spcPts val="0"/>
              </a:spcAft>
              <a:buSzPts val="3800"/>
              <a:buChar char="⚫"/>
            </a:pPr>
            <a:r>
              <a:rPr lang="en-US" sz="4000"/>
              <a:t>Cloudy days</a:t>
            </a:r>
            <a:endParaRPr/>
          </a:p>
          <a:p>
            <a:pPr indent="-33020" lvl="0" marL="274320" rtl="0" algn="l">
              <a:spcBef>
                <a:spcPts val="800"/>
              </a:spcBef>
              <a:spcAft>
                <a:spcPts val="0"/>
              </a:spcAft>
              <a:buSzPts val="3800"/>
              <a:buNone/>
            </a:pPr>
            <a:r>
              <a:t/>
            </a:r>
            <a:endParaRPr sz="4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6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US"/>
              <a:t>Solar Cooker</a:t>
            </a:r>
            <a:endParaRPr/>
          </a:p>
        </p:txBody>
      </p:sp>
      <p:sp>
        <p:nvSpPr>
          <p:cNvPr id="179" name="Google Shape;179;p26"/>
          <p:cNvSpPr txBox="1"/>
          <p:nvPr>
            <p:ph idx="1" type="body"/>
          </p:nvPr>
        </p:nvSpPr>
        <p:spPr>
          <a:xfrm>
            <a:off x="457200" y="1855248"/>
            <a:ext cx="4040188" cy="659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45700" spcFirstLastPara="1" rIns="4570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280"/>
              <a:buNone/>
            </a:pPr>
            <a:r>
              <a:rPr lang="en-US"/>
              <a:t>positive</a:t>
            </a:r>
            <a:endParaRPr/>
          </a:p>
        </p:txBody>
      </p:sp>
      <p:sp>
        <p:nvSpPr>
          <p:cNvPr id="180" name="Google Shape;180;p26"/>
          <p:cNvSpPr txBox="1"/>
          <p:nvPr>
            <p:ph idx="2" type="body"/>
          </p:nvPr>
        </p:nvSpPr>
        <p:spPr>
          <a:xfrm>
            <a:off x="4645025" y="1859757"/>
            <a:ext cx="4041775" cy="65484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45700" spcFirstLastPara="1" rIns="457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280"/>
              <a:buNone/>
            </a:pPr>
            <a:r>
              <a:rPr lang="en-US"/>
              <a:t>negative</a:t>
            </a:r>
            <a:endParaRPr/>
          </a:p>
        </p:txBody>
      </p:sp>
      <p:sp>
        <p:nvSpPr>
          <p:cNvPr id="181" name="Google Shape;181;p26"/>
          <p:cNvSpPr txBox="1"/>
          <p:nvPr>
            <p:ph idx="3" type="body"/>
          </p:nvPr>
        </p:nvSpPr>
        <p:spPr>
          <a:xfrm>
            <a:off x="457200" y="2514600"/>
            <a:ext cx="4040188" cy="3845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3800"/>
              <a:buChar char="⚫"/>
            </a:pPr>
            <a:r>
              <a:rPr lang="en-US" sz="4000"/>
              <a:t>Conversation piece</a:t>
            </a:r>
            <a:endParaRPr/>
          </a:p>
          <a:p>
            <a:pPr indent="-274320" lvl="0" marL="274320" rtl="0" algn="l">
              <a:spcBef>
                <a:spcPts val="800"/>
              </a:spcBef>
              <a:spcAft>
                <a:spcPts val="0"/>
              </a:spcAft>
              <a:buSzPts val="3800"/>
              <a:buChar char="⚫"/>
            </a:pPr>
            <a:r>
              <a:rPr lang="en-US" sz="4000"/>
              <a:t>Free fuel</a:t>
            </a:r>
            <a:endParaRPr/>
          </a:p>
          <a:p>
            <a:pPr indent="-274320" lvl="0" marL="274320" rtl="0" algn="l">
              <a:spcBef>
                <a:spcPts val="800"/>
              </a:spcBef>
              <a:spcAft>
                <a:spcPts val="0"/>
              </a:spcAft>
              <a:buSzPts val="3800"/>
              <a:buChar char="⚫"/>
            </a:pPr>
            <a:r>
              <a:rPr lang="en-US" sz="4000"/>
              <a:t>Portable</a:t>
            </a:r>
            <a:endParaRPr/>
          </a:p>
          <a:p>
            <a:pPr indent="-274320" lvl="0" marL="274320" rtl="0" algn="l">
              <a:spcBef>
                <a:spcPts val="800"/>
              </a:spcBef>
              <a:spcAft>
                <a:spcPts val="0"/>
              </a:spcAft>
              <a:buSzPts val="3800"/>
              <a:buChar char="⚫"/>
            </a:pPr>
            <a:r>
              <a:rPr lang="en-US" sz="4000"/>
              <a:t>Multiple units</a:t>
            </a:r>
            <a:endParaRPr/>
          </a:p>
          <a:p>
            <a:pPr indent="-274320" lvl="0" marL="274320" rtl="0" algn="l">
              <a:spcBef>
                <a:spcPts val="800"/>
              </a:spcBef>
              <a:spcAft>
                <a:spcPts val="0"/>
              </a:spcAft>
              <a:buSzPts val="3800"/>
              <a:buChar char="⚫"/>
            </a:pPr>
            <a:r>
              <a:rPr lang="en-US" sz="4000"/>
              <a:t>Can’t burn food</a:t>
            </a:r>
            <a:endParaRPr/>
          </a:p>
          <a:p>
            <a:pPr indent="-33020" lvl="0" marL="274320" rtl="0" algn="l">
              <a:spcBef>
                <a:spcPts val="800"/>
              </a:spcBef>
              <a:spcAft>
                <a:spcPts val="0"/>
              </a:spcAft>
              <a:buSzPts val="3800"/>
              <a:buNone/>
            </a:pPr>
            <a:r>
              <a:t/>
            </a:r>
            <a:endParaRPr sz="4000"/>
          </a:p>
        </p:txBody>
      </p:sp>
      <p:sp>
        <p:nvSpPr>
          <p:cNvPr id="182" name="Google Shape;182;p26"/>
          <p:cNvSpPr txBox="1"/>
          <p:nvPr>
            <p:ph idx="4" type="body"/>
          </p:nvPr>
        </p:nvSpPr>
        <p:spPr>
          <a:xfrm>
            <a:off x="4645025" y="2514600"/>
            <a:ext cx="4041775" cy="3845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rm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3800"/>
              <a:buChar char="⚫"/>
            </a:pPr>
            <a:r>
              <a:rPr lang="en-US" sz="4000"/>
              <a:t>No sun, no heat</a:t>
            </a:r>
            <a:endParaRPr/>
          </a:p>
          <a:p>
            <a:pPr indent="-274320" lvl="0" marL="274320" rtl="0" algn="l">
              <a:spcBef>
                <a:spcPts val="800"/>
              </a:spcBef>
              <a:spcAft>
                <a:spcPts val="0"/>
              </a:spcAft>
              <a:buSzPts val="3800"/>
              <a:buChar char="⚫"/>
            </a:pPr>
            <a:r>
              <a:rPr lang="en-US" sz="4000"/>
              <a:t>Daytime </a:t>
            </a:r>
            <a:endParaRPr/>
          </a:p>
          <a:p>
            <a:pPr indent="-274320" lvl="0" marL="274320" rtl="0" algn="l">
              <a:spcBef>
                <a:spcPts val="800"/>
              </a:spcBef>
              <a:spcAft>
                <a:spcPts val="0"/>
              </a:spcAft>
              <a:buSzPts val="3800"/>
              <a:buChar char="⚫"/>
            </a:pPr>
            <a:r>
              <a:rPr lang="en-US" sz="4000"/>
              <a:t>Not a grill</a:t>
            </a:r>
            <a:endParaRPr/>
          </a:p>
          <a:p>
            <a:pPr indent="-274320" lvl="0" marL="274320" rtl="0" algn="l">
              <a:spcBef>
                <a:spcPts val="800"/>
              </a:spcBef>
              <a:spcAft>
                <a:spcPts val="0"/>
              </a:spcAft>
              <a:buSzPts val="3800"/>
              <a:buChar char="⚫"/>
            </a:pPr>
            <a:r>
              <a:rPr lang="en-US" sz="4000"/>
              <a:t>Effort</a:t>
            </a:r>
            <a:endParaRPr/>
          </a:p>
          <a:p>
            <a:pPr indent="-141605" lvl="0" marL="274320" rtl="0" algn="l">
              <a:spcBef>
                <a:spcPts val="440"/>
              </a:spcBef>
              <a:spcAft>
                <a:spcPts val="0"/>
              </a:spcAft>
              <a:buSzPts val="209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7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US"/>
              <a:t>Solar Heat</a:t>
            </a:r>
            <a:endParaRPr/>
          </a:p>
        </p:txBody>
      </p:sp>
      <p:sp>
        <p:nvSpPr>
          <p:cNvPr id="188" name="Google Shape;188;p27"/>
          <p:cNvSpPr txBox="1"/>
          <p:nvPr>
            <p:ph idx="1" type="body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9560" lvl="0" marL="274320" rtl="0" algn="l">
              <a:spcBef>
                <a:spcPts val="0"/>
              </a:spcBef>
              <a:spcAft>
                <a:spcPts val="0"/>
              </a:spcAft>
              <a:buSzPts val="4560"/>
              <a:buChar char="⚫"/>
            </a:pPr>
            <a:r>
              <a:rPr lang="en-US" sz="4800"/>
              <a:t>Overlooked</a:t>
            </a:r>
            <a:endParaRPr/>
          </a:p>
          <a:p>
            <a:pPr indent="-289560" lvl="0" marL="274320" rtl="0" algn="l">
              <a:spcBef>
                <a:spcPts val="960"/>
              </a:spcBef>
              <a:spcAft>
                <a:spcPts val="0"/>
              </a:spcAft>
              <a:buSzPts val="4560"/>
              <a:buChar char="⚫"/>
            </a:pPr>
            <a:r>
              <a:rPr lang="en-US" sz="4800"/>
              <a:t>Inexpensive</a:t>
            </a:r>
            <a:endParaRPr/>
          </a:p>
          <a:p>
            <a:pPr indent="-289560" lvl="0" marL="274320" rtl="0" algn="l">
              <a:spcBef>
                <a:spcPts val="960"/>
              </a:spcBef>
              <a:spcAft>
                <a:spcPts val="0"/>
              </a:spcAft>
              <a:buSzPts val="4560"/>
              <a:buChar char="⚫"/>
            </a:pPr>
            <a:r>
              <a:rPr lang="en-US" sz="4800"/>
              <a:t>Easy tie in</a:t>
            </a:r>
            <a:endParaRPr/>
          </a:p>
          <a:p>
            <a:pPr indent="-289560" lvl="0" marL="274320" rtl="0" algn="l">
              <a:spcBef>
                <a:spcPts val="960"/>
              </a:spcBef>
              <a:spcAft>
                <a:spcPts val="0"/>
              </a:spcAft>
              <a:buSzPts val="4560"/>
              <a:buChar char="⚫"/>
            </a:pPr>
            <a:r>
              <a:rPr lang="en-US" sz="4800"/>
              <a:t>Remarkable savings</a:t>
            </a:r>
            <a:endParaRPr/>
          </a:p>
          <a:p>
            <a:pPr indent="0" lvl="0" marL="274320" rtl="0" algn="l">
              <a:spcBef>
                <a:spcPts val="960"/>
              </a:spcBef>
              <a:spcAft>
                <a:spcPts val="0"/>
              </a:spcAft>
              <a:buSzPts val="4560"/>
              <a:buNone/>
            </a:pPr>
            <a:r>
              <a:t/>
            </a:r>
            <a:endParaRPr sz="48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8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US"/>
              <a:t>Transportation</a:t>
            </a:r>
            <a:endParaRPr/>
          </a:p>
        </p:txBody>
      </p:sp>
      <p:pic>
        <p:nvPicPr>
          <p:cNvPr descr="NY2 SUNY solar car 8-09.jpg" id="194" name="Google Shape;194;p2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45708" y="1935163"/>
            <a:ext cx="5852583" cy="43894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9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US"/>
              <a:t>AIR TO AIR HEAT PUMPS </a:t>
            </a:r>
            <a:endParaRPr/>
          </a:p>
        </p:txBody>
      </p:sp>
      <p:sp>
        <p:nvSpPr>
          <p:cNvPr id="200" name="Google Shape;200;p29"/>
          <p:cNvSpPr txBox="1"/>
          <p:nvPr>
            <p:ph idx="1" type="body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10312" lvl="3" marL="1188720" rtl="0" algn="l">
              <a:spcBef>
                <a:spcPts val="0"/>
              </a:spcBef>
              <a:spcAft>
                <a:spcPts val="0"/>
              </a:spcAft>
              <a:buSzPts val="2340"/>
              <a:buNone/>
            </a:pPr>
            <a:r>
              <a:t/>
            </a:r>
            <a:endParaRPr sz="3600"/>
          </a:p>
          <a:p>
            <a:pPr indent="-274320" lvl="0" marL="274320" rtl="0" algn="l">
              <a:spcBef>
                <a:spcPts val="720"/>
              </a:spcBef>
              <a:spcAft>
                <a:spcPts val="0"/>
              </a:spcAft>
              <a:buSzPts val="3420"/>
              <a:buChar char="⚫"/>
            </a:pPr>
            <a:r>
              <a:rPr lang="en-US" sz="3600"/>
              <a:t>COOL</a:t>
            </a:r>
            <a:endParaRPr/>
          </a:p>
          <a:p>
            <a:pPr indent="-274320" lvl="0" marL="274320" rtl="0" algn="l">
              <a:spcBef>
                <a:spcPts val="720"/>
              </a:spcBef>
              <a:spcAft>
                <a:spcPts val="0"/>
              </a:spcAft>
              <a:buSzPts val="3420"/>
              <a:buChar char="⚫"/>
            </a:pPr>
            <a:r>
              <a:rPr lang="en-US" sz="3600"/>
              <a:t>HEAT</a:t>
            </a:r>
            <a:endParaRPr/>
          </a:p>
          <a:p>
            <a:pPr indent="-274320" lvl="0" marL="274320" rtl="0" algn="l">
              <a:spcBef>
                <a:spcPts val="720"/>
              </a:spcBef>
              <a:spcAft>
                <a:spcPts val="0"/>
              </a:spcAft>
              <a:buSzPts val="3420"/>
              <a:buChar char="⚫"/>
            </a:pPr>
            <a:r>
              <a:rPr lang="en-US" sz="3600"/>
              <a:t>MINI SPLIT</a:t>
            </a:r>
            <a:endParaRPr/>
          </a:p>
          <a:p>
            <a:pPr indent="-274320" lvl="0" marL="274320" rtl="0" algn="l">
              <a:spcBef>
                <a:spcPts val="720"/>
              </a:spcBef>
              <a:spcAft>
                <a:spcPts val="0"/>
              </a:spcAft>
              <a:buSzPts val="3420"/>
              <a:buChar char="⚫"/>
            </a:pPr>
            <a:r>
              <a:rPr lang="en-US" sz="3600"/>
              <a:t>COMMON IN EUROPE, ASIA</a:t>
            </a:r>
            <a:endParaRPr/>
          </a:p>
          <a:p>
            <a:pPr indent="-57150" lvl="0" marL="274320" rtl="0" algn="l">
              <a:spcBef>
                <a:spcPts val="720"/>
              </a:spcBef>
              <a:spcAft>
                <a:spcPts val="0"/>
              </a:spcAft>
              <a:buSzPts val="3420"/>
              <a:buNone/>
            </a:pPr>
            <a:r>
              <a:t/>
            </a:r>
            <a:endParaRPr sz="3600"/>
          </a:p>
          <a:p>
            <a:pPr indent="-274320" lvl="0" marL="274320" rtl="0" algn="l">
              <a:spcBef>
                <a:spcPts val="720"/>
              </a:spcBef>
              <a:spcAft>
                <a:spcPts val="0"/>
              </a:spcAft>
              <a:buSzPts val="3420"/>
              <a:buNone/>
            </a:pPr>
            <a:r>
              <a:t/>
            </a:r>
            <a:endParaRPr sz="36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arport, septic road, tub 024.jpg" id="205" name="Google Shape;205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nside systems 068.jpg" id="210" name="Google Shape;210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2"/>
          <p:cNvSpPr txBox="1"/>
          <p:nvPr>
            <p:ph type="title"/>
          </p:nvPr>
        </p:nvSpPr>
        <p:spPr>
          <a:xfrm>
            <a:off x="457200" y="704088"/>
            <a:ext cx="8229600" cy="142951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</a:pPr>
            <a:r>
              <a:rPr lang="en-US" sz="5400"/>
              <a:t>PHOTOVOLTAICS – 1.45 KW</a:t>
            </a:r>
            <a:endParaRPr sz="5400"/>
          </a:p>
        </p:txBody>
      </p:sp>
      <p:sp>
        <p:nvSpPr>
          <p:cNvPr id="216" name="Google Shape;216;p32"/>
          <p:cNvSpPr txBox="1"/>
          <p:nvPr>
            <p:ph idx="1" type="body"/>
          </p:nvPr>
        </p:nvSpPr>
        <p:spPr>
          <a:xfrm>
            <a:off x="457200" y="2590799"/>
            <a:ext cx="4038600" cy="3764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25755" lvl="0" marL="274320" rtl="0" algn="l">
              <a:spcBef>
                <a:spcPts val="0"/>
              </a:spcBef>
              <a:spcAft>
                <a:spcPts val="0"/>
              </a:spcAft>
              <a:buSzPts val="5130"/>
              <a:buChar char="⚫"/>
            </a:pPr>
            <a:r>
              <a:rPr lang="en-US" sz="5400"/>
              <a:t>Well pump</a:t>
            </a:r>
            <a:endParaRPr/>
          </a:p>
          <a:p>
            <a:pPr indent="-325755" lvl="0" marL="274320" rtl="0" algn="l">
              <a:spcBef>
                <a:spcPts val="1080"/>
              </a:spcBef>
              <a:spcAft>
                <a:spcPts val="0"/>
              </a:spcAft>
              <a:buSzPts val="5130"/>
              <a:buChar char="⚫"/>
            </a:pPr>
            <a:r>
              <a:rPr lang="en-US" sz="5400"/>
              <a:t>Solar hot water pump</a:t>
            </a:r>
            <a:endParaRPr/>
          </a:p>
          <a:p>
            <a:pPr indent="-325755" lvl="0" marL="274320" rtl="0" algn="l">
              <a:spcBef>
                <a:spcPts val="1080"/>
              </a:spcBef>
              <a:spcAft>
                <a:spcPts val="0"/>
              </a:spcAft>
              <a:buSzPts val="5130"/>
              <a:buChar char="⚫"/>
            </a:pPr>
            <a:r>
              <a:rPr lang="en-US" sz="5400"/>
              <a:t>Outlets</a:t>
            </a:r>
            <a:endParaRPr sz="5400"/>
          </a:p>
        </p:txBody>
      </p:sp>
      <p:sp>
        <p:nvSpPr>
          <p:cNvPr id="217" name="Google Shape;217;p32"/>
          <p:cNvSpPr txBox="1"/>
          <p:nvPr>
            <p:ph idx="2" type="body"/>
          </p:nvPr>
        </p:nvSpPr>
        <p:spPr>
          <a:xfrm>
            <a:off x="4648200" y="2590800"/>
            <a:ext cx="4038600" cy="37641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98145" lvl="0" marL="274320" rtl="0" algn="l">
              <a:spcBef>
                <a:spcPts val="0"/>
              </a:spcBef>
              <a:spcAft>
                <a:spcPts val="0"/>
              </a:spcAft>
              <a:buSzPts val="6270"/>
              <a:buChar char="⚫"/>
            </a:pPr>
            <a:r>
              <a:rPr lang="en-US" sz="6600">
                <a:solidFill>
                  <a:srgbClr val="FF0000"/>
                </a:solidFill>
              </a:rPr>
              <a:t>Wash</a:t>
            </a:r>
            <a:endParaRPr/>
          </a:p>
          <a:p>
            <a:pPr indent="-398145" lvl="0" marL="274320" rtl="0" algn="l">
              <a:spcBef>
                <a:spcPts val="1320"/>
              </a:spcBef>
              <a:spcAft>
                <a:spcPts val="0"/>
              </a:spcAft>
              <a:buSzPts val="6270"/>
              <a:buChar char="⚫"/>
            </a:pPr>
            <a:r>
              <a:rPr lang="en-US" sz="6600">
                <a:solidFill>
                  <a:srgbClr val="FF0000"/>
                </a:solidFill>
              </a:rPr>
              <a:t>Flush</a:t>
            </a:r>
            <a:endParaRPr/>
          </a:p>
          <a:p>
            <a:pPr indent="-398145" lvl="0" marL="274320" rtl="0" algn="l">
              <a:spcBef>
                <a:spcPts val="1320"/>
              </a:spcBef>
              <a:spcAft>
                <a:spcPts val="0"/>
              </a:spcAft>
              <a:buSzPts val="6270"/>
              <a:buChar char="⚫"/>
            </a:pPr>
            <a:r>
              <a:rPr lang="en-US" sz="6600">
                <a:solidFill>
                  <a:srgbClr val="FF0000"/>
                </a:solidFill>
              </a:rPr>
              <a:t>Recharge</a:t>
            </a:r>
            <a:endParaRPr/>
          </a:p>
          <a:p>
            <a:pPr indent="-274320" lvl="0" marL="274320" rtl="0" algn="l">
              <a:spcBef>
                <a:spcPts val="1320"/>
              </a:spcBef>
              <a:spcAft>
                <a:spcPts val="0"/>
              </a:spcAft>
              <a:buSzPts val="6270"/>
              <a:buNone/>
            </a:pPr>
            <a:r>
              <a:t/>
            </a:r>
            <a:endParaRPr sz="6600"/>
          </a:p>
          <a:p>
            <a:pPr indent="0" lvl="0" marL="274320" rtl="0" algn="l">
              <a:spcBef>
                <a:spcPts val="1320"/>
              </a:spcBef>
              <a:spcAft>
                <a:spcPts val="0"/>
              </a:spcAft>
              <a:buSzPts val="6270"/>
              <a:buNone/>
            </a:pPr>
            <a:r>
              <a:t/>
            </a:r>
            <a:endParaRPr sz="66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iding, paint, pv 003.jpg" id="222" name="Google Shape;222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4"/>
          <p:cNvSpPr txBox="1"/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US"/>
              <a:t>ENERGY SECURITY</a:t>
            </a:r>
            <a:endParaRPr/>
          </a:p>
        </p:txBody>
      </p:sp>
      <p:sp>
        <p:nvSpPr>
          <p:cNvPr id="228" name="Google Shape;228;p34"/>
          <p:cNvSpPr txBox="1"/>
          <p:nvPr>
            <p:ph idx="1" type="body"/>
          </p:nvPr>
        </p:nvSpPr>
        <p:spPr>
          <a:xfrm>
            <a:off x="457200" y="2438400"/>
            <a:ext cx="8229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rtl="0" algn="l">
              <a:spcBef>
                <a:spcPts val="0"/>
              </a:spcBef>
              <a:spcAft>
                <a:spcPts val="0"/>
              </a:spcAft>
              <a:buSzPts val="4560"/>
              <a:buNone/>
            </a:pPr>
            <a:r>
              <a:rPr lang="en-US" sz="4800"/>
              <a:t>Efficient Ratepayer/Taxpayer </a:t>
            </a:r>
            <a:endParaRPr/>
          </a:p>
          <a:p>
            <a:pPr indent="-246888" lvl="1" marL="640080" rtl="0" algn="l">
              <a:spcBef>
                <a:spcPts val="960"/>
              </a:spcBef>
              <a:spcAft>
                <a:spcPts val="0"/>
              </a:spcAft>
              <a:buSzPts val="4080"/>
              <a:buNone/>
            </a:pPr>
            <a:r>
              <a:rPr lang="en-US" sz="4800"/>
              <a:t>Keeps dollars local +</a:t>
            </a:r>
            <a:endParaRPr/>
          </a:p>
          <a:p>
            <a:pPr indent="-210312" lvl="3" marL="1188720" rtl="0" algn="l">
              <a:spcBef>
                <a:spcPts val="960"/>
              </a:spcBef>
              <a:spcAft>
                <a:spcPts val="0"/>
              </a:spcAft>
              <a:buSzPts val="3120"/>
              <a:buNone/>
            </a:pPr>
            <a:r>
              <a:rPr lang="en-US" sz="4800"/>
              <a:t>Healthy environment =</a:t>
            </a:r>
            <a:endParaRPr/>
          </a:p>
          <a:p>
            <a:pPr indent="-210312" lvl="4" marL="1463040" rtl="0" algn="l">
              <a:spcBef>
                <a:spcPts val="960"/>
              </a:spcBef>
              <a:spcAft>
                <a:spcPts val="0"/>
              </a:spcAft>
              <a:buSzPts val="3120"/>
              <a:buNone/>
            </a:pPr>
            <a:r>
              <a:rPr lang="en-US" sz="4800"/>
              <a:t>Positive ROI</a:t>
            </a:r>
            <a:endParaRPr sz="4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Flow">
  <a:themeElements>
    <a:clrScheme name="Flow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