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4"/>
  </p:sldMasterIdLst>
  <p:notesMasterIdLst>
    <p:notesMasterId r:id="rId6"/>
  </p:notesMasterIdLst>
  <p:handoutMasterIdLst>
    <p:handoutMasterId r:id="rId7"/>
  </p:handoutMasterIdLst>
  <p:sldIdLst>
    <p:sldId id="30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474"/>
    <a:srgbClr val="000000"/>
    <a:srgbClr val="FFFFFF"/>
    <a:srgbClr val="E9FCFD"/>
    <a:srgbClr val="D5BAEB"/>
    <a:srgbClr val="A6EDD2"/>
    <a:srgbClr val="C1CCF6"/>
    <a:srgbClr val="8E9DEF"/>
    <a:srgbClr val="A3E6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6357" autoAdjust="0"/>
  </p:normalViewPr>
  <p:slideViewPr>
    <p:cSldViewPr snapToGrid="0">
      <p:cViewPr varScale="1">
        <p:scale>
          <a:sx n="153" d="100"/>
          <a:sy n="153" d="100"/>
        </p:scale>
        <p:origin x="618" y="108"/>
      </p:cViewPr>
      <p:guideLst>
        <p:guide pos="6264"/>
        <p:guide orient="horz" pos="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AD89C-BB88-48A3-A1C9-D13CF625B286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7205A-E1E8-4792-BFE4-BDA008854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09F21-8F1F-4129-8AEA-7EF5D9ADF331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C31BA-67D8-413F-A5DD-028125073D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324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al Cha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670789"/>
          </a:xfrm>
        </p:spPr>
        <p:txBody>
          <a:bodyPr bIns="0" anchor="b">
            <a:noAutofit/>
          </a:bodyPr>
          <a:lstStyle>
            <a:lvl1pPr>
              <a:defRPr sz="3600" b="1" cap="all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5736" y="979487"/>
            <a:ext cx="4639657" cy="365126"/>
          </a:xfrm>
        </p:spPr>
        <p:txBody>
          <a:bodyPr tIns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56" name="Text Placeholder 52">
            <a:extLst>
              <a:ext uri="{FF2B5EF4-FFF2-40B4-BE49-F238E27FC236}">
                <a16:creationId xmlns:a16="http://schemas.microsoft.com/office/drawing/2014/main" id="{23F05332-AB09-36DC-23BC-7C089F4376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8089" y="2457980"/>
            <a:ext cx="1828800" cy="717550"/>
          </a:xfrm>
          <a:solidFill>
            <a:schemeClr val="accent4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7" name="Text Placeholder 54">
            <a:extLst>
              <a:ext uri="{FF2B5EF4-FFF2-40B4-BE49-F238E27FC236}">
                <a16:creationId xmlns:a16="http://schemas.microsoft.com/office/drawing/2014/main" id="{E0A4968C-C9EF-95A7-24CA-1A013804DC9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8909" y="280151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8" name="Text Placeholder 52">
            <a:extLst>
              <a:ext uri="{FF2B5EF4-FFF2-40B4-BE49-F238E27FC236}">
                <a16:creationId xmlns:a16="http://schemas.microsoft.com/office/drawing/2014/main" id="{BAF1A852-6DE4-751B-C832-57A993BCEB6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65288" y="3365835"/>
            <a:ext cx="1371601" cy="717550"/>
          </a:xfrm>
          <a:solidFill>
            <a:schemeClr val="accent4">
              <a:lumMod val="20000"/>
              <a:lumOff val="80000"/>
            </a:schemeClr>
          </a:solidFill>
        </p:spPr>
        <p:txBody>
          <a:bodyPr lIns="0" tIns="64008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9" name="Text Placeholder 54">
            <a:extLst>
              <a:ext uri="{FF2B5EF4-FFF2-40B4-BE49-F238E27FC236}">
                <a16:creationId xmlns:a16="http://schemas.microsoft.com/office/drawing/2014/main" id="{06727DBC-C7B5-C525-9C6E-4D162DC21BD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59838" y="3774511"/>
            <a:ext cx="1363372" cy="291754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0" name="Text Placeholder 52">
            <a:extLst>
              <a:ext uri="{FF2B5EF4-FFF2-40B4-BE49-F238E27FC236}">
                <a16:creationId xmlns:a16="http://schemas.microsoft.com/office/drawing/2014/main" id="{BF192749-E649-0568-1B46-3A92022E484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65288" y="4199099"/>
            <a:ext cx="1371601" cy="717550"/>
          </a:xfrm>
          <a:solidFill>
            <a:schemeClr val="accent4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1" name="Text Placeholder 54">
            <a:extLst>
              <a:ext uri="{FF2B5EF4-FFF2-40B4-BE49-F238E27FC236}">
                <a16:creationId xmlns:a16="http://schemas.microsoft.com/office/drawing/2014/main" id="{FA2A5EEF-8844-36D9-8EA5-96BE67D7228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59710" y="4607775"/>
            <a:ext cx="1363372" cy="291754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8" name="Text Placeholder 52">
            <a:extLst>
              <a:ext uri="{FF2B5EF4-FFF2-40B4-BE49-F238E27FC236}">
                <a16:creationId xmlns:a16="http://schemas.microsoft.com/office/drawing/2014/main" id="{252C1DCB-178A-D612-9896-45AA289B9A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63138" y="2457980"/>
            <a:ext cx="1828800" cy="717550"/>
          </a:xfrm>
          <a:solidFill>
            <a:schemeClr val="accent1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9" name="Text Placeholder 54">
            <a:extLst>
              <a:ext uri="{FF2B5EF4-FFF2-40B4-BE49-F238E27FC236}">
                <a16:creationId xmlns:a16="http://schemas.microsoft.com/office/drawing/2014/main" id="{694E069D-D467-CAA5-AF27-B0213F60ADD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455418" y="280151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2" name="Text Placeholder 52">
            <a:extLst>
              <a:ext uri="{FF2B5EF4-FFF2-40B4-BE49-F238E27FC236}">
                <a16:creationId xmlns:a16="http://schemas.microsoft.com/office/drawing/2014/main" id="{3F032376-C2CA-10DF-1A75-895804A2070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720337" y="3371198"/>
            <a:ext cx="1371601" cy="71755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3" name="Text Placeholder 54">
            <a:extLst>
              <a:ext uri="{FF2B5EF4-FFF2-40B4-BE49-F238E27FC236}">
                <a16:creationId xmlns:a16="http://schemas.microsoft.com/office/drawing/2014/main" id="{23A81A1A-928C-7B51-67CA-9DD2CDD2815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714262" y="3717361"/>
            <a:ext cx="1363372" cy="354267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4" name="Text Placeholder 52">
            <a:extLst>
              <a:ext uri="{FF2B5EF4-FFF2-40B4-BE49-F238E27FC236}">
                <a16:creationId xmlns:a16="http://schemas.microsoft.com/office/drawing/2014/main" id="{B2ED2AF3-9E65-8653-68B0-1D0BF3090F7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720337" y="4196440"/>
            <a:ext cx="1371601" cy="71755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5" name="Text Placeholder 54">
            <a:extLst>
              <a:ext uri="{FF2B5EF4-FFF2-40B4-BE49-F238E27FC236}">
                <a16:creationId xmlns:a16="http://schemas.microsoft.com/office/drawing/2014/main" id="{226E3F41-33F4-AE56-68CC-E20546806E0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719490" y="4542603"/>
            <a:ext cx="1363372" cy="354267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6" name="Text Placeholder 52">
            <a:extLst>
              <a:ext uri="{FF2B5EF4-FFF2-40B4-BE49-F238E27FC236}">
                <a16:creationId xmlns:a16="http://schemas.microsoft.com/office/drawing/2014/main" id="{AF272F13-6A52-5B74-0F02-F4E1AC9F53CD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720337" y="5040152"/>
            <a:ext cx="1371601" cy="71755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7" name="Text Placeholder 54">
            <a:extLst>
              <a:ext uri="{FF2B5EF4-FFF2-40B4-BE49-F238E27FC236}">
                <a16:creationId xmlns:a16="http://schemas.microsoft.com/office/drawing/2014/main" id="{D02EA425-8656-A3C8-EE0E-710BAB7D58CF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2711114" y="5386315"/>
            <a:ext cx="1363372" cy="354267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8" name="Text Placeholder 52">
            <a:extLst>
              <a:ext uri="{FF2B5EF4-FFF2-40B4-BE49-F238E27FC236}">
                <a16:creationId xmlns:a16="http://schemas.microsoft.com/office/drawing/2014/main" id="{AAB11ECA-BCA8-9C22-50B4-399A26340B2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720337" y="5886050"/>
            <a:ext cx="1371601" cy="71755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9" name="Text Placeholder 54">
            <a:extLst>
              <a:ext uri="{FF2B5EF4-FFF2-40B4-BE49-F238E27FC236}">
                <a16:creationId xmlns:a16="http://schemas.microsoft.com/office/drawing/2014/main" id="{8D75E07E-A65E-13BF-20A0-92C3E56C6521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722582" y="6232213"/>
            <a:ext cx="1363372" cy="354267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BA39D87F-0F57-8051-BC53-21C76607BCE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86363" y="1073150"/>
            <a:ext cx="1828800" cy="717550"/>
          </a:xfrm>
          <a:solidFill>
            <a:schemeClr val="bg2">
              <a:lumMod val="95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4BD9D20E-1CED-AAF2-BD65-81D2E1A78FB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97183" y="141668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0" name="Text Placeholder 52">
            <a:extLst>
              <a:ext uri="{FF2B5EF4-FFF2-40B4-BE49-F238E27FC236}">
                <a16:creationId xmlns:a16="http://schemas.microsoft.com/office/drawing/2014/main" id="{50AFC0C3-DFF9-04CF-469C-28353892DA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10709" y="2457980"/>
            <a:ext cx="1828800" cy="717550"/>
          </a:xfrm>
          <a:solidFill>
            <a:schemeClr val="accent2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1" name="Text Placeholder 54">
            <a:extLst>
              <a:ext uri="{FF2B5EF4-FFF2-40B4-BE49-F238E27FC236}">
                <a16:creationId xmlns:a16="http://schemas.microsoft.com/office/drawing/2014/main" id="{2F91F985-8052-BC50-9071-4F94BA229F4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21529" y="280151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0" name="Text Placeholder 52">
            <a:extLst>
              <a:ext uri="{FF2B5EF4-FFF2-40B4-BE49-F238E27FC236}">
                <a16:creationId xmlns:a16="http://schemas.microsoft.com/office/drawing/2014/main" id="{E033D854-6589-A502-E00E-6899CDDBEDC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667908" y="3357939"/>
            <a:ext cx="1371601" cy="717550"/>
          </a:xfrm>
          <a:solidFill>
            <a:schemeClr val="accent2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1" name="Text Placeholder 54">
            <a:extLst>
              <a:ext uri="{FF2B5EF4-FFF2-40B4-BE49-F238E27FC236}">
                <a16:creationId xmlns:a16="http://schemas.microsoft.com/office/drawing/2014/main" id="{95C38672-A198-1017-3C7B-1648B814165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650667" y="3704102"/>
            <a:ext cx="1363372" cy="354267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2" name="Text Placeholder 52">
            <a:extLst>
              <a:ext uri="{FF2B5EF4-FFF2-40B4-BE49-F238E27FC236}">
                <a16:creationId xmlns:a16="http://schemas.microsoft.com/office/drawing/2014/main" id="{151BDB62-1FFE-EE54-1CA1-F8276F6FDCB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170138" y="2457980"/>
            <a:ext cx="1828800" cy="717550"/>
          </a:xfrm>
          <a:solidFill>
            <a:schemeClr val="accent3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3" name="Text Placeholder 54">
            <a:extLst>
              <a:ext uri="{FF2B5EF4-FFF2-40B4-BE49-F238E27FC236}">
                <a16:creationId xmlns:a16="http://schemas.microsoft.com/office/drawing/2014/main" id="{A963B55F-12B6-A2BF-8F36-5971DD01BBE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80958" y="280151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2" name="Text Placeholder 52">
            <a:extLst>
              <a:ext uri="{FF2B5EF4-FFF2-40B4-BE49-F238E27FC236}">
                <a16:creationId xmlns:a16="http://schemas.microsoft.com/office/drawing/2014/main" id="{B571A34F-7F74-D8A8-50F2-435BCE8ED48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627337" y="3357939"/>
            <a:ext cx="1371601" cy="717550"/>
          </a:xfrm>
          <a:solidFill>
            <a:schemeClr val="accent3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3" name="Text Placeholder 54">
            <a:extLst>
              <a:ext uri="{FF2B5EF4-FFF2-40B4-BE49-F238E27FC236}">
                <a16:creationId xmlns:a16="http://schemas.microsoft.com/office/drawing/2014/main" id="{E8F1DAAE-C1FB-F64E-50B6-F9B797B65E5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633504" y="3704102"/>
            <a:ext cx="1363372" cy="354267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5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4" name="Text Placeholder 52">
            <a:extLst>
              <a:ext uri="{FF2B5EF4-FFF2-40B4-BE49-F238E27FC236}">
                <a16:creationId xmlns:a16="http://schemas.microsoft.com/office/drawing/2014/main" id="{A47FCBB4-440E-68D8-9C0C-3401B15A6E4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120579" y="2457980"/>
            <a:ext cx="1828800" cy="717550"/>
          </a:xfrm>
          <a:solidFill>
            <a:schemeClr val="accent6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5" name="Text Placeholder 54">
            <a:extLst>
              <a:ext uri="{FF2B5EF4-FFF2-40B4-BE49-F238E27FC236}">
                <a16:creationId xmlns:a16="http://schemas.microsoft.com/office/drawing/2014/main" id="{9204EB5C-C435-F6E1-2FDE-163E3CB1C5A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331399" y="280151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4" name="Text Placeholder 52">
            <a:extLst>
              <a:ext uri="{FF2B5EF4-FFF2-40B4-BE49-F238E27FC236}">
                <a16:creationId xmlns:a16="http://schemas.microsoft.com/office/drawing/2014/main" id="{F60E31F9-09A8-D36B-F31E-5D9F6A10780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577778" y="3348715"/>
            <a:ext cx="1371601" cy="717550"/>
          </a:xfrm>
          <a:solidFill>
            <a:schemeClr val="accent6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5" name="Text Placeholder 54">
            <a:extLst>
              <a:ext uri="{FF2B5EF4-FFF2-40B4-BE49-F238E27FC236}">
                <a16:creationId xmlns:a16="http://schemas.microsoft.com/office/drawing/2014/main" id="{153F6B4E-43CD-FE67-A4F8-970E8822378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585600" y="3704102"/>
            <a:ext cx="1363372" cy="345043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6" name="Text Placeholder 52">
            <a:extLst>
              <a:ext uri="{FF2B5EF4-FFF2-40B4-BE49-F238E27FC236}">
                <a16:creationId xmlns:a16="http://schemas.microsoft.com/office/drawing/2014/main" id="{0E2E379D-1729-12C2-97BC-53C1307FCFA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577778" y="4181979"/>
            <a:ext cx="1371601" cy="717550"/>
          </a:xfrm>
          <a:solidFill>
            <a:schemeClr val="accent6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7" name="Text Placeholder 54">
            <a:extLst>
              <a:ext uri="{FF2B5EF4-FFF2-40B4-BE49-F238E27FC236}">
                <a16:creationId xmlns:a16="http://schemas.microsoft.com/office/drawing/2014/main" id="{2A616659-5D3F-8832-A1E1-CE3F177A3D4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585472" y="4607775"/>
            <a:ext cx="1363372" cy="274634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8" name="Text Placeholder 52">
            <a:extLst>
              <a:ext uri="{FF2B5EF4-FFF2-40B4-BE49-F238E27FC236}">
                <a16:creationId xmlns:a16="http://schemas.microsoft.com/office/drawing/2014/main" id="{B6260872-20F7-40C2-EAE2-A6FBBF5D3C83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8577778" y="5045035"/>
            <a:ext cx="1371601" cy="717550"/>
          </a:xfrm>
          <a:solidFill>
            <a:schemeClr val="accent6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9" name="Text Placeholder 54">
            <a:extLst>
              <a:ext uri="{FF2B5EF4-FFF2-40B4-BE49-F238E27FC236}">
                <a16:creationId xmlns:a16="http://schemas.microsoft.com/office/drawing/2014/main" id="{168EC738-2AE1-94E2-18F2-22F5315FDBE9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8578880" y="5386315"/>
            <a:ext cx="1363372" cy="359150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6" name="Text Placeholder 52">
            <a:extLst>
              <a:ext uri="{FF2B5EF4-FFF2-40B4-BE49-F238E27FC236}">
                <a16:creationId xmlns:a16="http://schemas.microsoft.com/office/drawing/2014/main" id="{A44C24EC-EAC9-6110-3929-CFBE6F93EA3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0069982" y="2457980"/>
            <a:ext cx="1828800" cy="717550"/>
          </a:xfrm>
          <a:solidFill>
            <a:schemeClr val="accent5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7" name="Text Placeholder 54">
            <a:extLst>
              <a:ext uri="{FF2B5EF4-FFF2-40B4-BE49-F238E27FC236}">
                <a16:creationId xmlns:a16="http://schemas.microsoft.com/office/drawing/2014/main" id="{87697604-99F4-F3ED-2CEA-028184FF5E9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069981" y="2801515"/>
            <a:ext cx="1813929" cy="37401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0" name="Text Placeholder 52">
            <a:extLst>
              <a:ext uri="{FF2B5EF4-FFF2-40B4-BE49-F238E27FC236}">
                <a16:creationId xmlns:a16="http://schemas.microsoft.com/office/drawing/2014/main" id="{0C7D5DAB-306D-3C38-D6DE-71597DDC385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0527181" y="3353502"/>
            <a:ext cx="1371601" cy="717550"/>
          </a:xfrm>
          <a:solidFill>
            <a:schemeClr val="accent5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1" name="Text Placeholder 54">
            <a:extLst>
              <a:ext uri="{FF2B5EF4-FFF2-40B4-BE49-F238E27FC236}">
                <a16:creationId xmlns:a16="http://schemas.microsoft.com/office/drawing/2014/main" id="{41852A99-601D-4ED7-88E6-8DAD8A699E02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10535410" y="3704102"/>
            <a:ext cx="1363372" cy="349830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150845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al Char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8" y="308698"/>
            <a:ext cx="2868232" cy="670789"/>
          </a:xfrm>
        </p:spPr>
        <p:txBody>
          <a:bodyPr bIns="0" anchor="b">
            <a:noAutofit/>
          </a:bodyPr>
          <a:lstStyle>
            <a:lvl1pPr>
              <a:defRPr sz="3600" b="1" cap="all" baseline="0"/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5737" y="979487"/>
            <a:ext cx="2868232" cy="365126"/>
          </a:xfrm>
        </p:spPr>
        <p:txBody>
          <a:bodyPr tIns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72" name="Text Placeholder 52">
            <a:extLst>
              <a:ext uri="{FF2B5EF4-FFF2-40B4-BE49-F238E27FC236}">
                <a16:creationId xmlns:a16="http://schemas.microsoft.com/office/drawing/2014/main" id="{3F032376-C2CA-10DF-1A75-895804A2070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777676" y="3053936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3" name="Text Placeholder 54">
            <a:extLst>
              <a:ext uri="{FF2B5EF4-FFF2-40B4-BE49-F238E27FC236}">
                <a16:creationId xmlns:a16="http://schemas.microsoft.com/office/drawing/2014/main" id="{23A81A1A-928C-7B51-67CA-9DD2CDD2815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863939" y="3554289"/>
            <a:ext cx="755965" cy="443359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0" name="Text Placeholder 52">
            <a:extLst>
              <a:ext uri="{FF2B5EF4-FFF2-40B4-BE49-F238E27FC236}">
                <a16:creationId xmlns:a16="http://schemas.microsoft.com/office/drawing/2014/main" id="{E033D854-6589-A502-E00E-6899CDDBEDC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3363969" y="1035423"/>
            <a:ext cx="914400" cy="914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1" name="Text Placeholder 54">
            <a:extLst>
              <a:ext uri="{FF2B5EF4-FFF2-40B4-BE49-F238E27FC236}">
                <a16:creationId xmlns:a16="http://schemas.microsoft.com/office/drawing/2014/main" id="{95C38672-A198-1017-3C7B-1648B814165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427506" y="1514683"/>
            <a:ext cx="793854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8" name="Text Placeholder 52">
            <a:extLst>
              <a:ext uri="{FF2B5EF4-FFF2-40B4-BE49-F238E27FC236}">
                <a16:creationId xmlns:a16="http://schemas.microsoft.com/office/drawing/2014/main" id="{252C1DCB-178A-D612-9896-45AA289B9A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25314" y="2916776"/>
            <a:ext cx="1188720" cy="118872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lIns="0" tIns="9144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9" name="Text Placeholder 54">
            <a:extLst>
              <a:ext uri="{FF2B5EF4-FFF2-40B4-BE49-F238E27FC236}">
                <a16:creationId xmlns:a16="http://schemas.microsoft.com/office/drawing/2014/main" id="{694E069D-D467-CAA5-AF27-B0213F60ADD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08942" y="3561936"/>
            <a:ext cx="1038842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0" name="Text Placeholder 52">
            <a:extLst>
              <a:ext uri="{FF2B5EF4-FFF2-40B4-BE49-F238E27FC236}">
                <a16:creationId xmlns:a16="http://schemas.microsoft.com/office/drawing/2014/main" id="{BF192749-E649-0568-1B46-3A92022E484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13366" y="4842017"/>
            <a:ext cx="914400" cy="9144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1" name="Text Placeholder 54">
            <a:extLst>
              <a:ext uri="{FF2B5EF4-FFF2-40B4-BE49-F238E27FC236}">
                <a16:creationId xmlns:a16="http://schemas.microsoft.com/office/drawing/2014/main" id="{FA2A5EEF-8844-36D9-8EA5-96BE67D7228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9629" y="5325890"/>
            <a:ext cx="755965" cy="36512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4" name="Text Placeholder 52">
            <a:extLst>
              <a:ext uri="{FF2B5EF4-FFF2-40B4-BE49-F238E27FC236}">
                <a16:creationId xmlns:a16="http://schemas.microsoft.com/office/drawing/2014/main" id="{B16DB739-CDF4-1866-920A-E858CB40A8D0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4313770" y="389189"/>
            <a:ext cx="914400" cy="914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5" name="Text Placeholder 54">
            <a:extLst>
              <a:ext uri="{FF2B5EF4-FFF2-40B4-BE49-F238E27FC236}">
                <a16:creationId xmlns:a16="http://schemas.microsoft.com/office/drawing/2014/main" id="{DB23861E-4C62-55D5-E98F-5B1C00B74665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4385933" y="868449"/>
            <a:ext cx="793854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0" name="Text Placeholder 52">
            <a:extLst>
              <a:ext uri="{FF2B5EF4-FFF2-40B4-BE49-F238E27FC236}">
                <a16:creationId xmlns:a16="http://schemas.microsoft.com/office/drawing/2014/main" id="{50AFC0C3-DFF9-04CF-469C-28353892DA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326569" y="1447946"/>
            <a:ext cx="1188720" cy="118872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lIns="0" tIns="9144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1" name="Text Placeholder 54">
            <a:extLst>
              <a:ext uri="{FF2B5EF4-FFF2-40B4-BE49-F238E27FC236}">
                <a16:creationId xmlns:a16="http://schemas.microsoft.com/office/drawing/2014/main" id="{2F91F985-8052-BC50-9071-4F94BA229F4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18823" y="2079740"/>
            <a:ext cx="1038842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6" name="Text Placeholder 52">
            <a:extLst>
              <a:ext uri="{FF2B5EF4-FFF2-40B4-BE49-F238E27FC236}">
                <a16:creationId xmlns:a16="http://schemas.microsoft.com/office/drawing/2014/main" id="{23F05332-AB09-36DC-23BC-7C089F4376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0455" y="4276795"/>
            <a:ext cx="1188720" cy="118872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lIns="0" tIns="9144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7" name="Text Placeholder 54">
            <a:extLst>
              <a:ext uri="{FF2B5EF4-FFF2-40B4-BE49-F238E27FC236}">
                <a16:creationId xmlns:a16="http://schemas.microsoft.com/office/drawing/2014/main" id="{E0A4968C-C9EF-95A7-24CA-1A013804DC9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12709" y="4908589"/>
            <a:ext cx="1038842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Text Placeholder 52">
            <a:extLst>
              <a:ext uri="{FF2B5EF4-FFF2-40B4-BE49-F238E27FC236}">
                <a16:creationId xmlns:a16="http://schemas.microsoft.com/office/drawing/2014/main" id="{A287DB0E-0FC3-8196-1A94-D525829F398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207512" y="5587552"/>
            <a:ext cx="914400" cy="9144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54">
            <a:extLst>
              <a:ext uri="{FF2B5EF4-FFF2-40B4-BE49-F238E27FC236}">
                <a16:creationId xmlns:a16="http://schemas.microsoft.com/office/drawing/2014/main" id="{C7FEF325-22A7-B460-5A29-F01E703CA23D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302401" y="6100688"/>
            <a:ext cx="755965" cy="36512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BA39D87F-0F57-8051-BC53-21C76607BCE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66125" y="2825336"/>
            <a:ext cx="1371600" cy="1371600"/>
          </a:xfrm>
          <a:prstGeom prst="ellipse">
            <a:avLst/>
          </a:prstGeom>
          <a:solidFill>
            <a:schemeClr val="bg2">
              <a:lumMod val="85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4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4BD9D20E-1CED-AAF2-BD65-81D2E1A78FB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86365" y="3604771"/>
            <a:ext cx="1157414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1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2" name="Text Placeholder 52">
            <a:extLst>
              <a:ext uri="{FF2B5EF4-FFF2-40B4-BE49-F238E27FC236}">
                <a16:creationId xmlns:a16="http://schemas.microsoft.com/office/drawing/2014/main" id="{B571A34F-7F74-D8A8-50F2-435BCE8ED48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871515" y="417983"/>
            <a:ext cx="914400" cy="914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3" name="Text Placeholder 54">
            <a:extLst>
              <a:ext uri="{FF2B5EF4-FFF2-40B4-BE49-F238E27FC236}">
                <a16:creationId xmlns:a16="http://schemas.microsoft.com/office/drawing/2014/main" id="{E8F1DAAE-C1FB-F64E-50B6-F9B797B65E5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959940" y="928258"/>
            <a:ext cx="755965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2" name="Text Placeholder 52">
            <a:extLst>
              <a:ext uri="{FF2B5EF4-FFF2-40B4-BE49-F238E27FC236}">
                <a16:creationId xmlns:a16="http://schemas.microsoft.com/office/drawing/2014/main" id="{151BDB62-1FFE-EE54-1CA1-F8276F6FDCB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98937" y="1458106"/>
            <a:ext cx="1188720" cy="118872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lIns="0" tIns="9144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3" name="Text Placeholder 54">
            <a:extLst>
              <a:ext uri="{FF2B5EF4-FFF2-40B4-BE49-F238E27FC236}">
                <a16:creationId xmlns:a16="http://schemas.microsoft.com/office/drawing/2014/main" id="{A963B55F-12B6-A2BF-8F36-5971DD01BBE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1191" y="2089900"/>
            <a:ext cx="1038842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6" name="Text Placeholder 52">
            <a:extLst>
              <a:ext uri="{FF2B5EF4-FFF2-40B4-BE49-F238E27FC236}">
                <a16:creationId xmlns:a16="http://schemas.microsoft.com/office/drawing/2014/main" id="{A44C24EC-EAC9-6110-3929-CFBE6F93EA3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708633" y="4286754"/>
            <a:ext cx="1188720" cy="118872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lIns="0" tIns="9144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7" name="Text Placeholder 54">
            <a:extLst>
              <a:ext uri="{FF2B5EF4-FFF2-40B4-BE49-F238E27FC236}">
                <a16:creationId xmlns:a16="http://schemas.microsoft.com/office/drawing/2014/main" id="{87697604-99F4-F3ED-2CEA-028184FF5E9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830546" y="4918548"/>
            <a:ext cx="946712" cy="37401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52">
            <a:extLst>
              <a:ext uri="{FF2B5EF4-FFF2-40B4-BE49-F238E27FC236}">
                <a16:creationId xmlns:a16="http://schemas.microsoft.com/office/drawing/2014/main" id="{82811A69-C44D-E0D9-82E6-F7539BF6127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913633" y="875183"/>
            <a:ext cx="914400" cy="914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54">
            <a:extLst>
              <a:ext uri="{FF2B5EF4-FFF2-40B4-BE49-F238E27FC236}">
                <a16:creationId xmlns:a16="http://schemas.microsoft.com/office/drawing/2014/main" id="{F006EDA9-819F-FE58-DAD1-97A5FC7770A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008522" y="1359056"/>
            <a:ext cx="755965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4" name="Text Placeholder 52">
            <a:extLst>
              <a:ext uri="{FF2B5EF4-FFF2-40B4-BE49-F238E27FC236}">
                <a16:creationId xmlns:a16="http://schemas.microsoft.com/office/drawing/2014/main" id="{A47FCBB4-440E-68D8-9C0C-3401B15A6E4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901485" y="2916776"/>
            <a:ext cx="1188720" cy="118872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lIns="0" tIns="9144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5" name="Text Placeholder 54">
            <a:extLst>
              <a:ext uri="{FF2B5EF4-FFF2-40B4-BE49-F238E27FC236}">
                <a16:creationId xmlns:a16="http://schemas.microsoft.com/office/drawing/2014/main" id="{9204EB5C-C435-F6E1-2FDE-163E3CB1C5A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985113" y="3563336"/>
            <a:ext cx="1038842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Text Placeholder 52">
            <a:extLst>
              <a:ext uri="{FF2B5EF4-FFF2-40B4-BE49-F238E27FC236}">
                <a16:creationId xmlns:a16="http://schemas.microsoft.com/office/drawing/2014/main" id="{63F46D58-E5BB-03D6-1727-D6B538B7F5A5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8882063" y="2017142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" name="Text Placeholder 54">
            <a:extLst>
              <a:ext uri="{FF2B5EF4-FFF2-40B4-BE49-F238E27FC236}">
                <a16:creationId xmlns:a16="http://schemas.microsoft.com/office/drawing/2014/main" id="{75228716-9846-49D6-A990-333A892BEE5D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8959700" y="2527417"/>
            <a:ext cx="755965" cy="43181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4" name="Text Placeholder 52">
            <a:extLst>
              <a:ext uri="{FF2B5EF4-FFF2-40B4-BE49-F238E27FC236}">
                <a16:creationId xmlns:a16="http://schemas.microsoft.com/office/drawing/2014/main" id="{F60E31F9-09A8-D36B-F31E-5D9F6A10780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435142" y="3053936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5" name="Text Placeholder 54">
            <a:extLst>
              <a:ext uri="{FF2B5EF4-FFF2-40B4-BE49-F238E27FC236}">
                <a16:creationId xmlns:a16="http://schemas.microsoft.com/office/drawing/2014/main" id="{153F6B4E-43CD-FE67-A4F8-970E8822378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521405" y="3554289"/>
            <a:ext cx="755965" cy="43181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6" name="Text Placeholder 52">
            <a:extLst>
              <a:ext uri="{FF2B5EF4-FFF2-40B4-BE49-F238E27FC236}">
                <a16:creationId xmlns:a16="http://schemas.microsoft.com/office/drawing/2014/main" id="{0E2E379D-1729-12C2-97BC-53C1307FCFA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903186" y="4044989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7" name="Text Placeholder 54">
            <a:extLst>
              <a:ext uri="{FF2B5EF4-FFF2-40B4-BE49-F238E27FC236}">
                <a16:creationId xmlns:a16="http://schemas.microsoft.com/office/drawing/2014/main" id="{2A616659-5D3F-8832-A1E1-CE3F177A3D4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963568" y="4528862"/>
            <a:ext cx="812479" cy="343700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03347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al Cha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670789"/>
          </a:xfrm>
        </p:spPr>
        <p:txBody>
          <a:bodyPr bIns="0" anchor="b">
            <a:noAutofit/>
          </a:bodyPr>
          <a:lstStyle>
            <a:lvl1pPr>
              <a:defRPr sz="3600" b="1" cap="all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5736" y="979487"/>
            <a:ext cx="4639657" cy="365126"/>
          </a:xfrm>
        </p:spPr>
        <p:txBody>
          <a:bodyPr tIns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BA39D87F-0F57-8051-BC53-21C76607BCE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20043" y="589280"/>
            <a:ext cx="1371600" cy="1371600"/>
          </a:xfrm>
          <a:prstGeom prst="ellipse">
            <a:avLst/>
          </a:prstGeom>
          <a:solidFill>
            <a:schemeClr val="bg2">
              <a:lumMod val="85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4BD9D20E-1CED-AAF2-BD65-81D2E1A78FB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87023" y="134556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6" name="Text Placeholder 52">
            <a:extLst>
              <a:ext uri="{FF2B5EF4-FFF2-40B4-BE49-F238E27FC236}">
                <a16:creationId xmlns:a16="http://schemas.microsoft.com/office/drawing/2014/main" id="{23F05332-AB09-36DC-23BC-7C089F4376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19563" y="1966215"/>
            <a:ext cx="1371600" cy="13716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7" name="Text Placeholder 54">
            <a:extLst>
              <a:ext uri="{FF2B5EF4-FFF2-40B4-BE49-F238E27FC236}">
                <a16:creationId xmlns:a16="http://schemas.microsoft.com/office/drawing/2014/main" id="{E0A4968C-C9EF-95A7-24CA-1A013804DC9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1783" y="2699609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8" name="Text Placeholder 52">
            <a:extLst>
              <a:ext uri="{FF2B5EF4-FFF2-40B4-BE49-F238E27FC236}">
                <a16:creationId xmlns:a16="http://schemas.microsoft.com/office/drawing/2014/main" id="{252C1DCB-178A-D612-9896-45AA289B9A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770564" y="1966215"/>
            <a:ext cx="1371600" cy="13716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Mirjam Nilsson</a:t>
            </a:r>
          </a:p>
        </p:txBody>
      </p:sp>
      <p:sp>
        <p:nvSpPr>
          <p:cNvPr id="59" name="Text Placeholder 54">
            <a:extLst>
              <a:ext uri="{FF2B5EF4-FFF2-40B4-BE49-F238E27FC236}">
                <a16:creationId xmlns:a16="http://schemas.microsoft.com/office/drawing/2014/main" id="{694E069D-D467-CAA5-AF27-B0213F60ADD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52784" y="2699609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0" name="Text Placeholder 52">
            <a:extLst>
              <a:ext uri="{FF2B5EF4-FFF2-40B4-BE49-F238E27FC236}">
                <a16:creationId xmlns:a16="http://schemas.microsoft.com/office/drawing/2014/main" id="{50AFC0C3-DFF9-04CF-469C-28353892DA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39930" y="1966215"/>
            <a:ext cx="1371600" cy="13716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1" name="Text Placeholder 54">
            <a:extLst>
              <a:ext uri="{FF2B5EF4-FFF2-40B4-BE49-F238E27FC236}">
                <a16:creationId xmlns:a16="http://schemas.microsoft.com/office/drawing/2014/main" id="{2F91F985-8052-BC50-9071-4F94BA229F4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522150" y="2699609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2" name="Text Placeholder 52">
            <a:extLst>
              <a:ext uri="{FF2B5EF4-FFF2-40B4-BE49-F238E27FC236}">
                <a16:creationId xmlns:a16="http://schemas.microsoft.com/office/drawing/2014/main" id="{151BDB62-1FFE-EE54-1CA1-F8276F6FDCB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87449" y="1966215"/>
            <a:ext cx="1371600" cy="13716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3" name="Text Placeholder 54">
            <a:extLst>
              <a:ext uri="{FF2B5EF4-FFF2-40B4-BE49-F238E27FC236}">
                <a16:creationId xmlns:a16="http://schemas.microsoft.com/office/drawing/2014/main" id="{A963B55F-12B6-A2BF-8F36-5971DD01BBE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69669" y="2699609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4" name="Text Placeholder 52">
            <a:extLst>
              <a:ext uri="{FF2B5EF4-FFF2-40B4-BE49-F238E27FC236}">
                <a16:creationId xmlns:a16="http://schemas.microsoft.com/office/drawing/2014/main" id="{A47FCBB4-440E-68D8-9C0C-3401B15A6E4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6774" y="1966215"/>
            <a:ext cx="1371600" cy="13716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5" name="Text Placeholder 54">
            <a:extLst>
              <a:ext uri="{FF2B5EF4-FFF2-40B4-BE49-F238E27FC236}">
                <a16:creationId xmlns:a16="http://schemas.microsoft.com/office/drawing/2014/main" id="{9204EB5C-C435-F6E1-2FDE-163E3CB1C5A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048994" y="2699609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6" name="Text Placeholder 52">
            <a:extLst>
              <a:ext uri="{FF2B5EF4-FFF2-40B4-BE49-F238E27FC236}">
                <a16:creationId xmlns:a16="http://schemas.microsoft.com/office/drawing/2014/main" id="{A44C24EC-EAC9-6110-3929-CFBE6F93EA3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821056" y="1966215"/>
            <a:ext cx="1371600" cy="13716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7" name="Text Placeholder 54">
            <a:extLst>
              <a:ext uri="{FF2B5EF4-FFF2-40B4-BE49-F238E27FC236}">
                <a16:creationId xmlns:a16="http://schemas.microsoft.com/office/drawing/2014/main" id="{87697604-99F4-F3ED-2CEA-028184FF5E9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825779" y="2699609"/>
            <a:ext cx="1364338" cy="37401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8" name="Text Placeholder 52">
            <a:extLst>
              <a:ext uri="{FF2B5EF4-FFF2-40B4-BE49-F238E27FC236}">
                <a16:creationId xmlns:a16="http://schemas.microsoft.com/office/drawing/2014/main" id="{BAF1A852-6DE4-751B-C832-57A993BCEB6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202443" y="3406475"/>
            <a:ext cx="1005840" cy="100584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9" name="Text Placeholder 54">
            <a:extLst>
              <a:ext uri="{FF2B5EF4-FFF2-40B4-BE49-F238E27FC236}">
                <a16:creationId xmlns:a16="http://schemas.microsoft.com/office/drawing/2014/main" id="{06727DBC-C7B5-C525-9C6E-4D162DC21BD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95979" y="3916750"/>
            <a:ext cx="1018768" cy="36512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0" name="Text Placeholder 52">
            <a:extLst>
              <a:ext uri="{FF2B5EF4-FFF2-40B4-BE49-F238E27FC236}">
                <a16:creationId xmlns:a16="http://schemas.microsoft.com/office/drawing/2014/main" id="{BF192749-E649-0568-1B46-3A92022E484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202443" y="4489661"/>
            <a:ext cx="1005840" cy="100584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1" name="Text Placeholder 54">
            <a:extLst>
              <a:ext uri="{FF2B5EF4-FFF2-40B4-BE49-F238E27FC236}">
                <a16:creationId xmlns:a16="http://schemas.microsoft.com/office/drawing/2014/main" id="{FA2A5EEF-8844-36D9-8EA5-96BE67D7228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95979" y="4973534"/>
            <a:ext cx="1018768" cy="36512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2" name="Text Placeholder 52">
            <a:extLst>
              <a:ext uri="{FF2B5EF4-FFF2-40B4-BE49-F238E27FC236}">
                <a16:creationId xmlns:a16="http://schemas.microsoft.com/office/drawing/2014/main" id="{3F032376-C2CA-10DF-1A75-895804A2070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953444" y="3406475"/>
            <a:ext cx="1005840" cy="100584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text</a:t>
            </a:r>
          </a:p>
          <a:p>
            <a:pPr lvl="0"/>
            <a:r>
              <a:rPr lang="en-US" dirty="0"/>
              <a:t> </a:t>
            </a:r>
          </a:p>
        </p:txBody>
      </p:sp>
      <p:sp>
        <p:nvSpPr>
          <p:cNvPr id="73" name="Text Placeholder 54">
            <a:extLst>
              <a:ext uri="{FF2B5EF4-FFF2-40B4-BE49-F238E27FC236}">
                <a16:creationId xmlns:a16="http://schemas.microsoft.com/office/drawing/2014/main" id="{23A81A1A-928C-7B51-67CA-9DD2CDD2815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946980" y="3916750"/>
            <a:ext cx="1018768" cy="443359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0" name="Text Placeholder 52">
            <a:extLst>
              <a:ext uri="{FF2B5EF4-FFF2-40B4-BE49-F238E27FC236}">
                <a16:creationId xmlns:a16="http://schemas.microsoft.com/office/drawing/2014/main" id="{E033D854-6589-A502-E00E-6899CDDBEDC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722810" y="3406475"/>
            <a:ext cx="1005840" cy="100584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1" name="Text Placeholder 54">
            <a:extLst>
              <a:ext uri="{FF2B5EF4-FFF2-40B4-BE49-F238E27FC236}">
                <a16:creationId xmlns:a16="http://schemas.microsoft.com/office/drawing/2014/main" id="{95C38672-A198-1017-3C7B-1648B814165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716346" y="3916750"/>
            <a:ext cx="1018768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2" name="Text Placeholder 52">
            <a:extLst>
              <a:ext uri="{FF2B5EF4-FFF2-40B4-BE49-F238E27FC236}">
                <a16:creationId xmlns:a16="http://schemas.microsoft.com/office/drawing/2014/main" id="{B571A34F-7F74-D8A8-50F2-435BCE8ED48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470329" y="3406475"/>
            <a:ext cx="1005840" cy="100584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3" name="Text Placeholder 54">
            <a:extLst>
              <a:ext uri="{FF2B5EF4-FFF2-40B4-BE49-F238E27FC236}">
                <a16:creationId xmlns:a16="http://schemas.microsoft.com/office/drawing/2014/main" id="{E8F1DAAE-C1FB-F64E-50B6-F9B797B65E5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63865" y="3916750"/>
            <a:ext cx="1018768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4" name="Text Placeholder 52">
            <a:extLst>
              <a:ext uri="{FF2B5EF4-FFF2-40B4-BE49-F238E27FC236}">
                <a16:creationId xmlns:a16="http://schemas.microsoft.com/office/drawing/2014/main" id="{F60E31F9-09A8-D36B-F31E-5D9F6A10780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249654" y="3406475"/>
            <a:ext cx="1005840" cy="100584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5" name="Text Placeholder 54">
            <a:extLst>
              <a:ext uri="{FF2B5EF4-FFF2-40B4-BE49-F238E27FC236}">
                <a16:creationId xmlns:a16="http://schemas.microsoft.com/office/drawing/2014/main" id="{153F6B4E-43CD-FE67-A4F8-970E8822378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243190" y="3916750"/>
            <a:ext cx="1018768" cy="43181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6" name="Text Placeholder 52">
            <a:extLst>
              <a:ext uri="{FF2B5EF4-FFF2-40B4-BE49-F238E27FC236}">
                <a16:creationId xmlns:a16="http://schemas.microsoft.com/office/drawing/2014/main" id="{0E2E379D-1729-12C2-97BC-53C1307FCFA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249654" y="4489661"/>
            <a:ext cx="1005840" cy="100584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7" name="Text Placeholder 54">
            <a:extLst>
              <a:ext uri="{FF2B5EF4-FFF2-40B4-BE49-F238E27FC236}">
                <a16:creationId xmlns:a16="http://schemas.microsoft.com/office/drawing/2014/main" id="{2A616659-5D3F-8832-A1E1-CE3F177A3D4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243190" y="4973534"/>
            <a:ext cx="1018768" cy="343700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0" name="Text Placeholder 52">
            <a:extLst>
              <a:ext uri="{FF2B5EF4-FFF2-40B4-BE49-F238E27FC236}">
                <a16:creationId xmlns:a16="http://schemas.microsoft.com/office/drawing/2014/main" id="{0C7D5DAB-306D-3C38-D6DE-71597DDC385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0003936" y="3406475"/>
            <a:ext cx="1005840" cy="100584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1" name="Text Placeholder 54">
            <a:extLst>
              <a:ext uri="{FF2B5EF4-FFF2-40B4-BE49-F238E27FC236}">
                <a16:creationId xmlns:a16="http://schemas.microsoft.com/office/drawing/2014/main" id="{41852A99-601D-4ED7-88E6-8DAD8A699E02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9997472" y="3916750"/>
            <a:ext cx="1018768" cy="437806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Text Placeholder 52">
            <a:extLst>
              <a:ext uri="{FF2B5EF4-FFF2-40B4-BE49-F238E27FC236}">
                <a16:creationId xmlns:a16="http://schemas.microsoft.com/office/drawing/2014/main" id="{A287DB0E-0FC3-8196-1A94-D525829F398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1202443" y="5582472"/>
            <a:ext cx="1005840" cy="100584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54">
            <a:extLst>
              <a:ext uri="{FF2B5EF4-FFF2-40B4-BE49-F238E27FC236}">
                <a16:creationId xmlns:a16="http://schemas.microsoft.com/office/drawing/2014/main" id="{C7FEF325-22A7-B460-5A29-F01E703CA23D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1195979" y="6095608"/>
            <a:ext cx="1018768" cy="36512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52">
            <a:extLst>
              <a:ext uri="{FF2B5EF4-FFF2-40B4-BE49-F238E27FC236}">
                <a16:creationId xmlns:a16="http://schemas.microsoft.com/office/drawing/2014/main" id="{82811A69-C44D-E0D9-82E6-F7539BF6127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6470329" y="4489661"/>
            <a:ext cx="1005840" cy="100584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54">
            <a:extLst>
              <a:ext uri="{FF2B5EF4-FFF2-40B4-BE49-F238E27FC236}">
                <a16:creationId xmlns:a16="http://schemas.microsoft.com/office/drawing/2014/main" id="{F006EDA9-819F-FE58-DAD1-97A5FC7770A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6463865" y="4973534"/>
            <a:ext cx="1018768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52">
            <a:extLst>
              <a:ext uri="{FF2B5EF4-FFF2-40B4-BE49-F238E27FC236}">
                <a16:creationId xmlns:a16="http://schemas.microsoft.com/office/drawing/2014/main" id="{BDCBE433-5A3A-8321-DD6C-A9DADC809595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10003936" y="4489661"/>
            <a:ext cx="1005840" cy="100584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54">
            <a:extLst>
              <a:ext uri="{FF2B5EF4-FFF2-40B4-BE49-F238E27FC236}">
                <a16:creationId xmlns:a16="http://schemas.microsoft.com/office/drawing/2014/main" id="{0579CB81-5660-0D9A-508F-97A2BF425DED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997472" y="4973534"/>
            <a:ext cx="1018768" cy="437806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52">
            <a:extLst>
              <a:ext uri="{FF2B5EF4-FFF2-40B4-BE49-F238E27FC236}">
                <a16:creationId xmlns:a16="http://schemas.microsoft.com/office/drawing/2014/main" id="{8D3BF87E-D9D5-F4CB-2D99-03DC8F25FB0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003936" y="5582472"/>
            <a:ext cx="1005840" cy="100584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54">
            <a:extLst>
              <a:ext uri="{FF2B5EF4-FFF2-40B4-BE49-F238E27FC236}">
                <a16:creationId xmlns:a16="http://schemas.microsoft.com/office/drawing/2014/main" id="{C244C74B-0786-7001-12A3-6EE77D1DF813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9997472" y="6095608"/>
            <a:ext cx="1018768" cy="437806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60523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29172-4BF7-429F-BA25-7E9D1A4215EE}" type="datetimeFigureOut">
              <a:rPr lang="en-US" noProof="0" smtClean="0"/>
              <a:t>5/13/2026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05" r:id="rId1"/>
    <p:sldLayoutId id="2147484807" r:id="rId2"/>
    <p:sldLayoutId id="214748480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lu-ann.kozlowski@stonybrook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main_logo">
            <a:extLst>
              <a:ext uri="{FF2B5EF4-FFF2-40B4-BE49-F238E27FC236}">
                <a16:creationId xmlns:a16="http://schemas.microsoft.com/office/drawing/2014/main" id="{0D512364-AFEE-38A5-C38E-896C3B0843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67" y="208340"/>
            <a:ext cx="3952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9" name="Text Placeholder 158">
            <a:extLst>
              <a:ext uri="{FF2B5EF4-FFF2-40B4-BE49-F238E27FC236}">
                <a16:creationId xmlns:a16="http://schemas.microsoft.com/office/drawing/2014/main" id="{91210DC7-F735-A4FB-298E-4B3EF6DBDBA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695163" y="810596"/>
            <a:ext cx="6087351" cy="717550"/>
          </a:xfrm>
        </p:spPr>
        <p:txBody>
          <a:bodyPr>
            <a:norm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Steps to use Stony Brook IRB as the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sIRB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9" name="Arrow: Pentagon 138" descr="Stp 1 in the process to use Stony Brook IRB as the sIRB">
            <a:extLst>
              <a:ext uri="{FF2B5EF4-FFF2-40B4-BE49-F238E27FC236}">
                <a16:creationId xmlns:a16="http://schemas.microsoft.com/office/drawing/2014/main" id="{AD13449A-A329-5E85-A568-AD1AFB3650D5}"/>
              </a:ext>
            </a:extLst>
          </p:cNvPr>
          <p:cNvSpPr/>
          <p:nvPr/>
        </p:nvSpPr>
        <p:spPr>
          <a:xfrm>
            <a:off x="307277" y="1849474"/>
            <a:ext cx="1904425" cy="774995"/>
          </a:xfrm>
          <a:prstGeom prst="homePlat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Text Placeholder 161">
            <a:extLst>
              <a:ext uri="{FF2B5EF4-FFF2-40B4-BE49-F238E27FC236}">
                <a16:creationId xmlns:a16="http://schemas.microsoft.com/office/drawing/2014/main" id="{A2B18201-ED15-4A5A-4778-4EE675613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84738" y="1552161"/>
            <a:ext cx="1567068" cy="550367"/>
          </a:xfrm>
        </p:spPr>
        <p:txBody>
          <a:bodyPr/>
          <a:lstStyle/>
          <a:p>
            <a:endParaRPr lang="en-US" sz="1200" b="1" dirty="0"/>
          </a:p>
          <a:p>
            <a:r>
              <a:rPr lang="en-US" sz="1200" b="1" dirty="0">
                <a:latin typeface="Abadi" panose="020B0604020104020204" pitchFamily="34" charset="0"/>
              </a:rPr>
              <a:t>Step 1</a:t>
            </a:r>
          </a:p>
          <a:p>
            <a:r>
              <a:rPr lang="en-US" sz="1200" b="1" dirty="0">
                <a:latin typeface="Abadi" panose="020B0604020104020204" pitchFamily="34" charset="0"/>
              </a:rPr>
              <a:t>Ask Stony Brook to be the Single IRB</a:t>
            </a:r>
          </a:p>
        </p:txBody>
      </p:sp>
      <p:sp>
        <p:nvSpPr>
          <p:cNvPr id="213" name="Text Placeholder 212">
            <a:extLst>
              <a:ext uri="{FF2B5EF4-FFF2-40B4-BE49-F238E27FC236}">
                <a16:creationId xmlns:a16="http://schemas.microsoft.com/office/drawing/2014/main" id="{F7E62473-4FFB-DB85-3F96-1A37342507E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334696" y="2765318"/>
            <a:ext cx="1595911" cy="1204967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badi" panose="020B0604020104020204" pitchFamily="34" charset="0"/>
              </a:rPr>
              <a:t>Complete the Single IRB Request Form</a:t>
            </a:r>
          </a:p>
        </p:txBody>
      </p:sp>
      <p:sp>
        <p:nvSpPr>
          <p:cNvPr id="214" name="Text Placeholder 213">
            <a:extLst>
              <a:ext uri="{FF2B5EF4-FFF2-40B4-BE49-F238E27FC236}">
                <a16:creationId xmlns:a16="http://schemas.microsoft.com/office/drawing/2014/main" id="{E7596B70-9E54-9E1B-3675-23240A01A8A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35235" y="3239548"/>
            <a:ext cx="1363372" cy="614095"/>
          </a:xfrm>
        </p:spPr>
        <p:txBody>
          <a:bodyPr/>
          <a:lstStyle/>
          <a:p>
            <a:pPr algn="l"/>
            <a:r>
              <a:rPr lang="en-US" sz="1100" dirty="0">
                <a:solidFill>
                  <a:srgbClr val="FF0000"/>
                </a:solidFill>
                <a:latin typeface="Abadi" panose="020B0604020104020204" pitchFamily="34" charset="0"/>
              </a:rPr>
              <a:t>Note: Contact Reliance Administrator in ORC early in the grant application process</a:t>
            </a:r>
          </a:p>
        </p:txBody>
      </p:sp>
      <p:sp>
        <p:nvSpPr>
          <p:cNvPr id="215" name="Text Placeholder 214">
            <a:extLst>
              <a:ext uri="{FF2B5EF4-FFF2-40B4-BE49-F238E27FC236}">
                <a16:creationId xmlns:a16="http://schemas.microsoft.com/office/drawing/2014/main" id="{B346D81A-7D18-4ABB-E412-96332DA60311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84738" y="4111134"/>
            <a:ext cx="1545871" cy="1034296"/>
          </a:xfrm>
        </p:spPr>
        <p:txBody>
          <a:bodyPr>
            <a:normAutofit fontScale="92500" lnSpcReduction="20000"/>
          </a:bodyPr>
          <a:lstStyle/>
          <a:p>
            <a:r>
              <a:rPr lang="en-US" sz="1300" b="0" dirty="0">
                <a:latin typeface="Abadi" panose="020B0604020104020204" pitchFamily="34" charset="0"/>
              </a:rPr>
              <a:t>Reliance Administrator will determine if single IRB review is appropriate based on the information provided</a:t>
            </a:r>
          </a:p>
          <a:p>
            <a:endParaRPr lang="en-US" dirty="0"/>
          </a:p>
        </p:txBody>
      </p:sp>
      <p:sp>
        <p:nvSpPr>
          <p:cNvPr id="16" name="Text Placeholder 214">
            <a:extLst>
              <a:ext uri="{FF2B5EF4-FFF2-40B4-BE49-F238E27FC236}">
                <a16:creationId xmlns:a16="http://schemas.microsoft.com/office/drawing/2014/main" id="{338705E9-DB90-A963-6707-42F3C5A7A2D5}"/>
              </a:ext>
            </a:extLst>
          </p:cNvPr>
          <p:cNvSpPr txBox="1">
            <a:spLocks/>
          </p:cNvSpPr>
          <p:nvPr/>
        </p:nvSpPr>
        <p:spPr>
          <a:xfrm>
            <a:off x="384737" y="5365386"/>
            <a:ext cx="1545871" cy="89103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0" tIns="137160" rIns="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latin typeface="Abadi" panose="020B0604020104020204" pitchFamily="34" charset="0"/>
              </a:rPr>
              <a:t>PI will receive an email confirming or declining request with “next steps”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C9397C-5CC7-3066-D7DC-22181BA63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38580" y="6562569"/>
            <a:ext cx="10102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Version 5.8.26</a:t>
            </a:r>
          </a:p>
        </p:txBody>
      </p:sp>
      <p:sp>
        <p:nvSpPr>
          <p:cNvPr id="146" name="Arrow: Pentagon 145" descr="Step 2 for the process to use Stony Brook IRB as the sIRB">
            <a:extLst>
              <a:ext uri="{FF2B5EF4-FFF2-40B4-BE49-F238E27FC236}">
                <a16:creationId xmlns:a16="http://schemas.microsoft.com/office/drawing/2014/main" id="{7434E469-8EA5-DC98-28EC-9121117C6A59}"/>
              </a:ext>
            </a:extLst>
          </p:cNvPr>
          <p:cNvSpPr/>
          <p:nvPr/>
        </p:nvSpPr>
        <p:spPr>
          <a:xfrm>
            <a:off x="2253450" y="1814504"/>
            <a:ext cx="1904425" cy="833670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164" name="Text Placeholder 163">
            <a:extLst>
              <a:ext uri="{FF2B5EF4-FFF2-40B4-BE49-F238E27FC236}">
                <a16:creationId xmlns:a16="http://schemas.microsoft.com/office/drawing/2014/main" id="{7B77CBEA-28B0-76AF-D10C-B663291600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342030" y="1852123"/>
            <a:ext cx="1407160" cy="368869"/>
          </a:xfrm>
        </p:spPr>
        <p:txBody>
          <a:bodyPr/>
          <a:lstStyle/>
          <a:p>
            <a:r>
              <a:rPr lang="en-US" sz="1200" b="1" dirty="0">
                <a:latin typeface="Abadi" panose="020B0604020104020204" pitchFamily="34" charset="0"/>
              </a:rPr>
              <a:t>Step 2 </a:t>
            </a:r>
          </a:p>
          <a:p>
            <a:r>
              <a:rPr lang="en-US" sz="1200" b="1" dirty="0">
                <a:latin typeface="Abadi" panose="020B0604020104020204" pitchFamily="34" charset="0"/>
              </a:rPr>
              <a:t>Execute Reliance Agreements</a:t>
            </a:r>
          </a:p>
        </p:txBody>
      </p:sp>
      <p:sp>
        <p:nvSpPr>
          <p:cNvPr id="123" name="Text Placeholder 122">
            <a:extLst>
              <a:ext uri="{FF2B5EF4-FFF2-40B4-BE49-F238E27FC236}">
                <a16:creationId xmlns:a16="http://schemas.microsoft.com/office/drawing/2014/main" id="{582BC16F-2BC2-4BC1-DFD1-DC126326615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283323" y="2783871"/>
            <a:ext cx="1483659" cy="1065666"/>
          </a:xfrm>
        </p:spPr>
        <p:txBody>
          <a:bodyPr>
            <a:noAutofit/>
          </a:bodyPr>
          <a:lstStyle/>
          <a:p>
            <a:r>
              <a:rPr lang="en-US" sz="1100" b="0" dirty="0"/>
              <a:t> </a:t>
            </a:r>
            <a:r>
              <a:rPr lang="en-US" b="0" dirty="0">
                <a:latin typeface="Abadi" panose="020F0502020204030204" pitchFamily="34" charset="0"/>
              </a:rPr>
              <a:t>Identify Coordinator to facilitate communication between SBU and participating sites</a:t>
            </a:r>
          </a:p>
        </p:txBody>
      </p:sp>
      <p:sp>
        <p:nvSpPr>
          <p:cNvPr id="129" name="Text Placeholder 128">
            <a:extLst>
              <a:ext uri="{FF2B5EF4-FFF2-40B4-BE49-F238E27FC236}">
                <a16:creationId xmlns:a16="http://schemas.microsoft.com/office/drawing/2014/main" id="{D272BC62-19E2-4EE5-F1DC-D00FD87C2C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278887" y="3948344"/>
            <a:ext cx="1488095" cy="1034296"/>
          </a:xfrm>
        </p:spPr>
        <p:txBody>
          <a:bodyPr>
            <a:noAutofit/>
          </a:bodyPr>
          <a:lstStyle/>
          <a:p>
            <a:r>
              <a:rPr lang="en-US" b="0" dirty="0">
                <a:latin typeface="Abadi" panose="020B0604020104020204" pitchFamily="34" charset="0"/>
              </a:rPr>
              <a:t>SBU PI and Coordinator complete </a:t>
            </a:r>
            <a:r>
              <a:rPr lang="en-US" b="0" dirty="0" err="1">
                <a:latin typeface="Abadi" panose="020B0604020104020204" pitchFamily="34" charset="0"/>
              </a:rPr>
              <a:t>sIRB</a:t>
            </a:r>
            <a:r>
              <a:rPr lang="en-US" b="0" dirty="0">
                <a:latin typeface="Abadi" panose="020B0604020104020204" pitchFamily="34" charset="0"/>
              </a:rPr>
              <a:t> training via zoom with Reliance Administrator</a:t>
            </a:r>
            <a:endParaRPr lang="en-US" b="0" dirty="0"/>
          </a:p>
        </p:txBody>
      </p:sp>
      <p:sp>
        <p:nvSpPr>
          <p:cNvPr id="219" name="Text Placeholder 218">
            <a:extLst>
              <a:ext uri="{FF2B5EF4-FFF2-40B4-BE49-F238E27FC236}">
                <a16:creationId xmlns:a16="http://schemas.microsoft.com/office/drawing/2014/main" id="{61F7FE5B-1D3E-7CB7-90AC-5197B857EA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2277724" y="5117466"/>
            <a:ext cx="1483659" cy="1568214"/>
          </a:xfrm>
        </p:spPr>
        <p:txBody>
          <a:bodyPr>
            <a:normAutofit fontScale="62500" lnSpcReduction="20000"/>
          </a:bodyPr>
          <a:lstStyle/>
          <a:p>
            <a:r>
              <a:rPr lang="en-US" sz="2200" b="0" dirty="0">
                <a:latin typeface="Abadi" panose="020B0604020104020204" pitchFamily="34" charset="0"/>
              </a:rPr>
              <a:t>SBU coordinator works  with participating site(s) and Reliance Administrator to execute reliance agreement and complete institutional profile</a:t>
            </a:r>
          </a:p>
          <a:p>
            <a:endParaRPr lang="en-US" dirty="0"/>
          </a:p>
        </p:txBody>
      </p:sp>
      <p:sp>
        <p:nvSpPr>
          <p:cNvPr id="150" name="Arrow: Pentagon 149">
            <a:extLst>
              <a:ext uri="{FF2B5EF4-FFF2-40B4-BE49-F238E27FC236}">
                <a16:creationId xmlns:a16="http://schemas.microsoft.com/office/drawing/2014/main" id="{8AAAF0B1-D994-7315-8AB6-25DF858D0298}"/>
              </a:ext>
            </a:extLst>
          </p:cNvPr>
          <p:cNvSpPr/>
          <p:nvPr/>
        </p:nvSpPr>
        <p:spPr>
          <a:xfrm>
            <a:off x="4211265" y="1846072"/>
            <a:ext cx="1904425" cy="829765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Abadi" panose="020B0604020104020204" pitchFamily="34" charset="0"/>
            </a:endParaRPr>
          </a:p>
          <a:p>
            <a:pPr algn="ctr"/>
            <a:endParaRPr lang="en-US" sz="1200" dirty="0">
              <a:latin typeface="Abadi" panose="020B0604020104020204" pitchFamily="34" charset="0"/>
            </a:endParaRPr>
          </a:p>
          <a:p>
            <a:pPr algn="ctr"/>
            <a:endParaRPr lang="en-US" sz="1200" dirty="0">
              <a:latin typeface="Abadi" panose="020B0604020104020204" pitchFamily="34" charset="0"/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Abadi" panose="020B0604020104020204" pitchFamily="34" charset="0"/>
              </a:rPr>
              <a:t>Obtain Stony Brook IRB Approval </a:t>
            </a:r>
          </a:p>
          <a:p>
            <a:pPr algn="ctr"/>
            <a:endParaRPr lang="en-US" dirty="0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34B77D26-BC1C-5555-42BD-1329642E1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93197" y="1857389"/>
            <a:ext cx="12835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badi" panose="020B0604020104020204" pitchFamily="34" charset="0"/>
              </a:rPr>
              <a:t>Step 3</a:t>
            </a:r>
          </a:p>
        </p:txBody>
      </p:sp>
      <p:sp>
        <p:nvSpPr>
          <p:cNvPr id="189" name="Text Placeholder 306">
            <a:extLst>
              <a:ext uri="{FF2B5EF4-FFF2-40B4-BE49-F238E27FC236}">
                <a16:creationId xmlns:a16="http://schemas.microsoft.com/office/drawing/2014/main" id="{96514CE8-7855-DDB7-90CC-EB7CBE8084C1}"/>
              </a:ext>
            </a:extLst>
          </p:cNvPr>
          <p:cNvSpPr txBox="1">
            <a:spLocks/>
          </p:cNvSpPr>
          <p:nvPr/>
        </p:nvSpPr>
        <p:spPr>
          <a:xfrm>
            <a:off x="4233297" y="2801515"/>
            <a:ext cx="1483659" cy="8297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0" tIns="137160" rIns="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latin typeface="Abadi" panose="020B0604020104020204" pitchFamily="34" charset="0"/>
              </a:rPr>
              <a:t>SBU PI submit</a:t>
            </a:r>
            <a:r>
              <a:rPr lang="en-US" b="0" dirty="0">
                <a:solidFill>
                  <a:schemeClr val="accent5"/>
                </a:solidFill>
                <a:latin typeface="Abadi" panose="020B0604020104020204" pitchFamily="34" charset="0"/>
              </a:rPr>
              <a:t>s</a:t>
            </a:r>
            <a:r>
              <a:rPr lang="en-US" b="0" dirty="0">
                <a:latin typeface="Abadi" panose="020B0604020104020204" pitchFamily="34" charset="0"/>
              </a:rPr>
              <a:t> new application in myResearch</a:t>
            </a:r>
          </a:p>
          <a:p>
            <a:endParaRPr lang="en-US" sz="1400" b="0" dirty="0">
              <a:latin typeface="Abadi" panose="020B0604020104020204" pitchFamily="34" charset="0"/>
            </a:endParaRPr>
          </a:p>
          <a:p>
            <a:endParaRPr lang="en-US" b="0" dirty="0"/>
          </a:p>
          <a:p>
            <a:endParaRPr lang="en-US" dirty="0"/>
          </a:p>
        </p:txBody>
      </p:sp>
      <p:sp>
        <p:nvSpPr>
          <p:cNvPr id="307" name="Text Placeholder 306">
            <a:extLst>
              <a:ext uri="{FF2B5EF4-FFF2-40B4-BE49-F238E27FC236}">
                <a16:creationId xmlns:a16="http://schemas.microsoft.com/office/drawing/2014/main" id="{F6E1418D-B304-DE63-AF3D-59249A9BB317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260114" y="3767434"/>
            <a:ext cx="1483659" cy="1398108"/>
          </a:xfrm>
        </p:spPr>
        <p:txBody>
          <a:bodyPr>
            <a:normAutofit/>
          </a:bodyPr>
          <a:lstStyle/>
          <a:p>
            <a:r>
              <a:rPr lang="en-US" b="0" dirty="0">
                <a:latin typeface="Abadi" panose="020B0604020104020204" pitchFamily="34" charset="0"/>
              </a:rPr>
              <a:t>Only the lead site is approved with review of new study submission</a:t>
            </a:r>
          </a:p>
          <a:p>
            <a:endParaRPr lang="en-US" sz="1400" b="0" dirty="0">
              <a:latin typeface="Abadi" panose="020B0604020104020204" pitchFamily="34" charset="0"/>
            </a:endParaRPr>
          </a:p>
          <a:p>
            <a:endParaRPr lang="en-US" b="0" dirty="0"/>
          </a:p>
          <a:p>
            <a:endParaRPr lang="en-US" dirty="0"/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17916F67-3956-2078-4279-253E884D1315}"/>
              </a:ext>
            </a:extLst>
          </p:cNvPr>
          <p:cNvSpPr txBox="1"/>
          <p:nvPr/>
        </p:nvSpPr>
        <p:spPr>
          <a:xfrm>
            <a:off x="4265713" y="4545401"/>
            <a:ext cx="148365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rgbClr val="FF0000"/>
                </a:solidFill>
                <a:latin typeface="Abadi" panose="020B0604020104020204" pitchFamily="34" charset="0"/>
              </a:rPr>
              <a:t>(</a:t>
            </a:r>
            <a:r>
              <a:rPr lang="en-US" sz="1100" dirty="0">
                <a:solidFill>
                  <a:srgbClr val="FF0000"/>
                </a:solidFill>
                <a:latin typeface="Abadi" panose="020B0604020104020204" pitchFamily="34" charset="0"/>
              </a:rPr>
              <a:t>Note: enrollment may begin for the lead site only)</a:t>
            </a:r>
          </a:p>
        </p:txBody>
      </p:sp>
      <p:sp>
        <p:nvSpPr>
          <p:cNvPr id="155" name="Arrow: Pentagon 154">
            <a:extLst>
              <a:ext uri="{FF2B5EF4-FFF2-40B4-BE49-F238E27FC236}">
                <a16:creationId xmlns:a16="http://schemas.microsoft.com/office/drawing/2014/main" id="{4E2F0679-E62D-E376-0352-033BAB59E843}"/>
              </a:ext>
            </a:extLst>
          </p:cNvPr>
          <p:cNvSpPr/>
          <p:nvPr/>
        </p:nvSpPr>
        <p:spPr>
          <a:xfrm>
            <a:off x="6169080" y="1818409"/>
            <a:ext cx="1904425" cy="829765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Abadi" panose="020B0604020104020204" pitchFamily="34" charset="0"/>
            </a:endParaRPr>
          </a:p>
          <a:p>
            <a:pPr algn="ctr"/>
            <a:endParaRPr lang="en-US" sz="1200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 algn="ctr"/>
            <a:endParaRPr lang="en-US" sz="1200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Abadi" panose="020B0604020104020204" pitchFamily="34" charset="0"/>
              </a:rPr>
              <a:t>Relying Site Submit to Their HRP Office for Local review</a:t>
            </a:r>
          </a:p>
          <a:p>
            <a:pPr algn="ctr"/>
            <a:endParaRPr lang="en-US" dirty="0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5C97123B-C7A1-3D5B-56BB-FC9505E20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682944" y="1814386"/>
            <a:ext cx="12835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badi" panose="020B0604020104020204" pitchFamily="34" charset="0"/>
              </a:rPr>
              <a:t>Step 4</a:t>
            </a:r>
          </a:p>
        </p:txBody>
      </p:sp>
      <p:sp>
        <p:nvSpPr>
          <p:cNvPr id="309" name="Text Placeholder 308">
            <a:extLst>
              <a:ext uri="{FF2B5EF4-FFF2-40B4-BE49-F238E27FC236}">
                <a16:creationId xmlns:a16="http://schemas.microsoft.com/office/drawing/2014/main" id="{9D0169A3-6D33-1C1D-97D2-658E7BA738BE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177663" y="2805900"/>
            <a:ext cx="1514834" cy="1679216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badi" panose="020B0604020104020204" pitchFamily="34" charset="0"/>
              </a:rPr>
              <a:t>SBU Coordinator:</a:t>
            </a:r>
          </a:p>
          <a:p>
            <a:pPr algn="l"/>
            <a:r>
              <a:rPr lang="en-US" b="0" dirty="0">
                <a:latin typeface="Abadi" panose="020B0604020104020204" pitchFamily="34" charset="0"/>
              </a:rPr>
              <a:t>Provide relying sites with approved master documents and local context questionnaire</a:t>
            </a:r>
          </a:p>
          <a:p>
            <a:pPr algn="l"/>
            <a:r>
              <a:rPr lang="en-US" b="0" dirty="0">
                <a:latin typeface="Abadi" panose="020B0604020104020204" pitchFamily="34" charset="0"/>
              </a:rPr>
              <a:t>Complete Communication Plan </a:t>
            </a:r>
          </a:p>
        </p:txBody>
      </p:sp>
      <p:sp>
        <p:nvSpPr>
          <p:cNvPr id="188" name="Text Placeholder 308">
            <a:extLst>
              <a:ext uri="{FF2B5EF4-FFF2-40B4-BE49-F238E27FC236}">
                <a16:creationId xmlns:a16="http://schemas.microsoft.com/office/drawing/2014/main" id="{0A0C727C-81A5-766E-625C-2D9EEA1A161D}"/>
              </a:ext>
            </a:extLst>
          </p:cNvPr>
          <p:cNvSpPr txBox="1">
            <a:spLocks/>
          </p:cNvSpPr>
          <p:nvPr/>
        </p:nvSpPr>
        <p:spPr>
          <a:xfrm>
            <a:off x="6177663" y="4628282"/>
            <a:ext cx="1514834" cy="17725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0" tIns="137160" rIns="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atin typeface="Abadi" panose="020B0604020104020204" pitchFamily="34" charset="0"/>
              </a:rPr>
              <a:t>Re</a:t>
            </a:r>
            <a:r>
              <a:rPr lang="en-US" sz="1300" dirty="0">
                <a:latin typeface="Abadi" panose="020B0604020104020204" pitchFamily="34" charset="0"/>
              </a:rPr>
              <a:t>lying sites:</a:t>
            </a:r>
          </a:p>
          <a:p>
            <a:pPr algn="l"/>
            <a:r>
              <a:rPr lang="en-US" sz="1300" b="0" dirty="0">
                <a:latin typeface="Abadi" panose="020B0604020104020204" pitchFamily="34" charset="0"/>
              </a:rPr>
              <a:t>Conduct local HRP Review.</a:t>
            </a:r>
          </a:p>
          <a:p>
            <a:pPr algn="l"/>
            <a:r>
              <a:rPr lang="en-US" sz="1300" b="0" dirty="0">
                <a:latin typeface="Abadi" panose="020B0604020104020204" pitchFamily="34" charset="0"/>
              </a:rPr>
              <a:t>Complete Local Context Questionnaire</a:t>
            </a:r>
          </a:p>
          <a:p>
            <a:pPr algn="l"/>
            <a:r>
              <a:rPr lang="en-US" sz="1300" b="0" dirty="0">
                <a:latin typeface="Abadi" panose="020B0604020104020204" pitchFamily="34" charset="0"/>
              </a:rPr>
              <a:t>Redline approved master consent form if applicable</a:t>
            </a:r>
          </a:p>
          <a:p>
            <a:pPr algn="l"/>
            <a:endParaRPr lang="en-US" b="0" dirty="0">
              <a:latin typeface="Abadi" panose="020B0604020104020204" pitchFamily="34" charset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2CB1B8CF-8B8E-BE6E-0ECB-6C1FEC7133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765571" y="1797401"/>
            <a:ext cx="12835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badi" panose="020B0604020104020204" pitchFamily="34" charset="0"/>
              </a:rPr>
              <a:t>Step 4</a:t>
            </a:r>
          </a:p>
        </p:txBody>
      </p:sp>
      <p:sp>
        <p:nvSpPr>
          <p:cNvPr id="178" name="Arrow: Pentagon 177">
            <a:extLst>
              <a:ext uri="{FF2B5EF4-FFF2-40B4-BE49-F238E27FC236}">
                <a16:creationId xmlns:a16="http://schemas.microsoft.com/office/drawing/2014/main" id="{647C28ED-2976-D931-C59E-FFDA417D239E}"/>
              </a:ext>
            </a:extLst>
          </p:cNvPr>
          <p:cNvSpPr/>
          <p:nvPr/>
        </p:nvSpPr>
        <p:spPr>
          <a:xfrm>
            <a:off x="8126766" y="1801555"/>
            <a:ext cx="1904425" cy="822914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Abadi" panose="020B0604020104020204" pitchFamily="34" charset="0"/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Abadi" panose="020B0604020104020204" pitchFamily="34" charset="0"/>
              </a:rPr>
              <a:t>Step 5</a:t>
            </a:r>
          </a:p>
          <a:p>
            <a:pPr algn="ctr"/>
            <a:endParaRPr lang="en-US" sz="1200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Abadi" panose="020B0604020104020204" pitchFamily="34" charset="0"/>
              </a:rPr>
              <a:t>Obtain IRB Approval for Relying Sites</a:t>
            </a:r>
          </a:p>
          <a:p>
            <a:pPr algn="ctr"/>
            <a:endParaRPr lang="en-US" dirty="0"/>
          </a:p>
        </p:txBody>
      </p:sp>
      <p:sp>
        <p:nvSpPr>
          <p:cNvPr id="311" name="Text Placeholder 310">
            <a:extLst>
              <a:ext uri="{FF2B5EF4-FFF2-40B4-BE49-F238E27FC236}">
                <a16:creationId xmlns:a16="http://schemas.microsoft.com/office/drawing/2014/main" id="{28DEC331-3FD1-6A13-40BD-22C28E94CA57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8171213" y="2783870"/>
            <a:ext cx="1371601" cy="1661279"/>
          </a:xfrm>
        </p:spPr>
        <p:txBody>
          <a:bodyPr>
            <a:noAutofit/>
          </a:bodyPr>
          <a:lstStyle/>
          <a:p>
            <a:r>
              <a:rPr lang="en-US" b="0" dirty="0">
                <a:latin typeface="Abadi" panose="020B0604020104020204" pitchFamily="34" charset="0"/>
              </a:rPr>
              <a:t>Create and submit MOD in </a:t>
            </a:r>
            <a:r>
              <a:rPr lang="en-US" b="0" dirty="0" err="1">
                <a:latin typeface="Abadi" panose="020B0604020104020204" pitchFamily="34" charset="0"/>
              </a:rPr>
              <a:t>myResearch</a:t>
            </a:r>
            <a:r>
              <a:rPr lang="en-US" b="0" dirty="0">
                <a:latin typeface="Abadi" panose="020B0604020104020204" pitchFamily="34" charset="0"/>
              </a:rPr>
              <a:t> for each participating site to request site activation. Include all relevant documents with submission.</a:t>
            </a:r>
          </a:p>
        </p:txBody>
      </p:sp>
      <p:sp>
        <p:nvSpPr>
          <p:cNvPr id="1030" name="Text Placeholder 1029">
            <a:extLst>
              <a:ext uri="{FF2B5EF4-FFF2-40B4-BE49-F238E27FC236}">
                <a16:creationId xmlns:a16="http://schemas.microsoft.com/office/drawing/2014/main" id="{DA481904-A395-31FB-963F-E6B13E5CE6D4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8218602" y="4604549"/>
            <a:ext cx="1371601" cy="1442855"/>
          </a:xfrm>
        </p:spPr>
        <p:txBody>
          <a:bodyPr/>
          <a:lstStyle/>
          <a:p>
            <a:r>
              <a:rPr lang="en-US" b="0" dirty="0">
                <a:latin typeface="Abadi" panose="020B0604020104020204" pitchFamily="34" charset="0"/>
              </a:rPr>
              <a:t>Once site is approved, they confirm with their local HRP that study activities may begin at their institution</a:t>
            </a:r>
            <a:r>
              <a:rPr lang="en-US" b="0" dirty="0"/>
              <a:t>.</a:t>
            </a:r>
          </a:p>
        </p:txBody>
      </p:sp>
      <p:sp>
        <p:nvSpPr>
          <p:cNvPr id="1035" name="Arrow: Pentagon 1034">
            <a:extLst>
              <a:ext uri="{FF2B5EF4-FFF2-40B4-BE49-F238E27FC236}">
                <a16:creationId xmlns:a16="http://schemas.microsoft.com/office/drawing/2014/main" id="{D2DCF4C6-DC6E-0212-C499-033786F36BCD}"/>
              </a:ext>
            </a:extLst>
          </p:cNvPr>
          <p:cNvSpPr/>
          <p:nvPr/>
        </p:nvSpPr>
        <p:spPr>
          <a:xfrm>
            <a:off x="10084452" y="1773228"/>
            <a:ext cx="1904425" cy="822914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Abadi" panose="020B0604020104020204" pitchFamily="34" charset="0"/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Abadi" panose="020B0604020104020204" pitchFamily="34" charset="0"/>
              </a:rPr>
              <a:t>Step 6</a:t>
            </a:r>
          </a:p>
          <a:p>
            <a:pPr algn="ctr"/>
            <a:endParaRPr lang="en-US" sz="1200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Abadi" panose="020B0604020104020204" pitchFamily="34" charset="0"/>
              </a:rPr>
              <a:t>Follow All Post Approval Requirements</a:t>
            </a:r>
          </a:p>
          <a:p>
            <a:pPr algn="ctr"/>
            <a:endParaRPr lang="en-US" dirty="0"/>
          </a:p>
        </p:txBody>
      </p:sp>
      <p:sp>
        <p:nvSpPr>
          <p:cNvPr id="317" name="Text Placeholder 316">
            <a:extLst>
              <a:ext uri="{FF2B5EF4-FFF2-40B4-BE49-F238E27FC236}">
                <a16:creationId xmlns:a16="http://schemas.microsoft.com/office/drawing/2014/main" id="{D85D1823-E809-DA44-74D5-3E31B369CF83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116662" y="2783870"/>
            <a:ext cx="1505843" cy="1065666"/>
          </a:xfrm>
          <a:solidFill>
            <a:srgbClr val="E9FCFD"/>
          </a:solidFill>
        </p:spPr>
        <p:txBody>
          <a:bodyPr>
            <a:noAutofit/>
          </a:bodyPr>
          <a:lstStyle/>
          <a:p>
            <a:r>
              <a:rPr lang="en-US" b="0" dirty="0">
                <a:latin typeface="Abadi" panose="020B0604020104020204" pitchFamily="34" charset="0"/>
              </a:rPr>
              <a:t>PI submits all continuing renewals, modifications, and RNI’s according to SBU SOPs for all sites.</a:t>
            </a:r>
          </a:p>
        </p:txBody>
      </p:sp>
      <p:sp>
        <p:nvSpPr>
          <p:cNvPr id="1037" name="Text Placeholder 1036">
            <a:extLst>
              <a:ext uri="{FF2B5EF4-FFF2-40B4-BE49-F238E27FC236}">
                <a16:creationId xmlns:a16="http://schemas.microsoft.com/office/drawing/2014/main" id="{CFFA63F7-6CB6-0D58-C003-ECCF9D1930E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0161731" y="3970286"/>
            <a:ext cx="1462428" cy="916008"/>
          </a:xfrm>
          <a:solidFill>
            <a:srgbClr val="FF7474"/>
          </a:solidFill>
        </p:spPr>
        <p:txBody>
          <a:bodyPr>
            <a:norm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badi" panose="020B0604020104020204" pitchFamily="34" charset="0"/>
              </a:rPr>
              <a:t>Submit Closure for SBU and participating sites as applicable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1A70B7-4395-09E0-1BEA-5F0EBD48C659}"/>
              </a:ext>
            </a:extLst>
          </p:cNvPr>
          <p:cNvSpPr txBox="1"/>
          <p:nvPr/>
        </p:nvSpPr>
        <p:spPr>
          <a:xfrm>
            <a:off x="7436780" y="6543966"/>
            <a:ext cx="47552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badi" panose="020B0604020104020204" pitchFamily="34" charset="0"/>
              </a:rPr>
              <a:t>Reliance Administrator Contact: </a:t>
            </a:r>
            <a:r>
              <a:rPr lang="en-US" sz="1200" dirty="0">
                <a:latin typeface="Abadi" panose="020B0604020104020204" pitchFamily="34" charset="0"/>
                <a:hlinkClick r:id="rId4"/>
              </a:rPr>
              <a:t>lu-ann.kozlowski@stonybrook.edu</a:t>
            </a:r>
            <a:endParaRPr lang="en-US" sz="1200" dirty="0">
              <a:latin typeface="Abadi" panose="020B0604020104020204" pitchFamily="34" charset="0"/>
            </a:endParaRPr>
          </a:p>
          <a:p>
            <a:endParaRPr lang="en-US" sz="1200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68741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56610394_Color-coded organization chart_win32_SL_V2" id="{1F5208DA-61F6-4480-814A-DAFAB6AC473C}" vid="{5BFAC87C-7D9D-40F0-B59E-E3553674DE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ED7135-A252-42E0-A8D9-271F72BB91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01F1B2-3EDD-4B7A-8ACD-64E623C98DD8}">
  <ds:schemaRefs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71af3243-3dd4-4a8d-8c0d-dd76da1f02a5"/>
    <ds:schemaRef ds:uri="230e9df3-be65-4c73-a93b-d1236ebd677e"/>
    <ds:schemaRef ds:uri="16c05727-aa75-4e4a-9b5f-8a80a1165891"/>
    <ds:schemaRef ds:uri="http://purl.org/dc/terms/"/>
    <ds:schemaRef ds:uri="http://schemas.microsoft.com/office/2006/metadata/properties"/>
    <ds:schemaRef ds:uri="http://schemas.microsoft.com/sharepoint/v3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5D0F3C27-C65D-4E9D-AAAA-38F37C58031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Color-coded organization chart</Template>
  <TotalTime>248</TotalTime>
  <Words>301</Words>
  <Application>Microsoft Office PowerPoint</Application>
  <PresentationFormat>Widescreen</PresentationFormat>
  <Paragraphs>51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Abadi</vt:lpstr>
      <vt:lpstr>Arial</vt:lpstr>
      <vt:lpstr>Avenir Next LT Pro Light</vt:lpstr>
      <vt:lpstr>Calibri</vt:lpstr>
      <vt:lpstr>Speak Pro</vt:lpstr>
      <vt:lpstr>Custom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Lu-Ann Kozlowski</dc:creator>
  <cp:lastModifiedBy>Anna Li</cp:lastModifiedBy>
  <cp:revision>8</cp:revision>
  <dcterms:created xsi:type="dcterms:W3CDTF">2026-05-07T19:51:09Z</dcterms:created>
  <dcterms:modified xsi:type="dcterms:W3CDTF">2026-05-13T17:59:16Z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