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FFF646_22E28A72.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7FFFF647_F5F0DBE9.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7FFFF53B_B5E9085F.xml" ContentType="application/vnd.ms-powerpoint.comments+xml"/>
  <Override PartName="/ppt/notesSlides/notesSlide8.xml" ContentType="application/vnd.openxmlformats-officedocument.presentationml.notesSlide+xml"/>
  <Override PartName="/ppt/comments/modernComment_7FFFF63E_107F1C41.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7FFFF56C_E751CF15.xml" ContentType="application/vnd.ms-powerpoint.comments+xml"/>
  <Override PartName="/ppt/notesSlides/notesSlide14.xml" ContentType="application/vnd.openxmlformats-officedocument.presentationml.notesSlide+xml"/>
  <Override PartName="/ppt/comments/modernComment_7FFFF56E_17AD8D32.xml" ContentType="application/vnd.ms-powerpoint.comments+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8" r:id="rId5"/>
  </p:sldMasterIdLst>
  <p:notesMasterIdLst>
    <p:notesMasterId r:id="rId21"/>
  </p:notesMasterIdLst>
  <p:sldIdLst>
    <p:sldId id="2147480947" r:id="rId6"/>
    <p:sldId id="2147480934" r:id="rId7"/>
    <p:sldId id="2147481158" r:id="rId8"/>
    <p:sldId id="2147481134" r:id="rId9"/>
    <p:sldId id="2147481159" r:id="rId10"/>
    <p:sldId id="2147481144" r:id="rId11"/>
    <p:sldId id="2147480891" r:id="rId12"/>
    <p:sldId id="2147481150" r:id="rId13"/>
    <p:sldId id="2147481153" r:id="rId14"/>
    <p:sldId id="2147481154" r:id="rId15"/>
    <p:sldId id="2147481161" r:id="rId16"/>
    <p:sldId id="2147480939" r:id="rId17"/>
    <p:sldId id="2147480940" r:id="rId18"/>
    <p:sldId id="2147480942" r:id="rId19"/>
    <p:sldId id="214748115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3059A1C-7799-2BC8-9FA8-322BB841E451}" name="Tomas Pouls" initials="TP" userId="S::Tomas.Pouls@stonybrook.edu::0194bf3b-c3b9-4575-ae0d-43089cf70dff" providerId="AD"/>
  <p188:author id="{D2557A31-B744-77D7-5F92-5B1BF2889F1B}" name="Famer, Kariley" initials="FK" userId="S::kfamer@deloitte.com::f4743b45-08ce-4d6d-bea3-a8d1009f7f74" providerId="AD"/>
  <p188:author id="{CB06A247-7F89-10A6-B1C8-644458FC2A2D}" name="Hina Kausar" initials="HK" userId="S::Hina.Kausar@stonybrook.edu::2d47a55d-c5b6-4378-94da-24676b12c4dc" providerId="AD"/>
  <p188:author id="{BC741277-72A9-5B47-0875-A72A54DB1D57}" name="mfahey" initials="mf" userId="S::mfahey_deloitte.com#ext#@stonybrook365.onmicrosoft.com::7ceec197-4248-437b-84b8-0a1309085324" providerId="AD"/>
  <p188:author id="{3C16E4AE-3EC0-819B-F023-5FD0957560DB}" name="Pouls, Tomas" initials="TP" userId="S::tpouls@deloitte.com::bb0b9399-fd26-483d-be36-778e7ecc810a" providerId="AD"/>
  <p188:author id="{A345B2B4-2E14-990C-55E2-885070137C55}" name="Devon Kellaher" initials="DK" userId="S::devon.kellaher@stonybrook.edu::ad811f5f-2cbe-4941-b4ed-b1a810656f36" providerId="AD"/>
  <p188:author id="{0F6884E1-E8A9-6707-7887-F5A8E65E0427}" name="Famer, Kariley" initials="FK" userId="S::kfamer_deloitte.com#ext#@stonybrook365.onmicrosoft.com::ecc69953-f008-4220-b2d2-353ee786146c" providerId="AD"/>
  <p188:author id="{2B1074E8-FD34-BA5C-9BBA-5E3C980DDEB2}" name="Kimberly McKenzie" initials="KM" userId="S::kimberly.mckenzie@stonybrook.edu::871470da-e71f-479f-a755-c7c043d12b52" providerId="AD"/>
  <p188:author id="{D37D5EF9-EA7E-F30A-43AA-83433671B0CF}" name="Hina Kausar" initials="HK" userId="S::hina.kausar@stonybrook.edu::2d47a55d-c5b6-4378-94da-24676b12c4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0000"/>
    <a:srgbClr val="A9D28E"/>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F727A3-DD98-41AB-BF5E-F7C8CD3674D4}" v="52" dt="2026-03-04T21:22:00.405"/>
    <p1510:client id="{4B6240B9-54DC-62DC-390F-079EC3203041}" v="311" dt="2026-03-04T20:03:50.4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omments/modernComment_7FFFF53B_B5E9085F.xml><?xml version="1.0" encoding="utf-8"?>
<p188:cmLst xmlns:a="http://schemas.openxmlformats.org/drawingml/2006/main" xmlns:r="http://schemas.openxmlformats.org/officeDocument/2006/relationships" xmlns:p188="http://schemas.microsoft.com/office/powerpoint/2018/8/main">
  <p188:cm id="{BE8EFDE5-93B1-41DD-ACD1-296DD28971E0}" authorId="{CB06A247-7F89-10A6-B1C8-644458FC2A2D}" status="resolved" created="2026-02-04T17:09:43.465" complete="100000">
    <pc:sldMkLst xmlns:pc="http://schemas.microsoft.com/office/powerpoint/2013/main/command">
      <pc:docMk/>
      <pc:sldMk cId="3051948127" sldId="2147480891"/>
    </pc:sldMkLst>
    <p188:txBody>
      <a:bodyPr/>
      <a:lstStyle/>
      <a:p>
        <a:r>
          <a:rPr lang="en-US"/>
          <a:t>@devon - pls update </a:t>
        </a:r>
      </a:p>
    </p188:txBody>
    <p188:extLst>
      <p:ext xmlns:p="http://schemas.openxmlformats.org/presentationml/2006/main" uri="{57CB4572-C831-44C2-8A1C-0ADB6CCDFE69}">
        <p223:reactions xmlns:p223="http://schemas.microsoft.com/office/powerpoint/2022/03/main">
          <p223:rxn type="👍">
            <p223:instance time="2026-02-04T20:12:19.611" authorId="{A345B2B4-2E14-990C-55E2-885070137C55}"/>
          </p223:rxn>
        </p223:reactions>
      </p:ext>
    </p188:extLst>
  </p188:cm>
</p188:cmLst>
</file>

<file path=ppt/comments/modernComment_7FFFF56C_E751CF15.xml><?xml version="1.0" encoding="utf-8"?>
<p188:cmLst xmlns:a="http://schemas.openxmlformats.org/drawingml/2006/main" xmlns:r="http://schemas.openxmlformats.org/officeDocument/2006/relationships" xmlns:p188="http://schemas.microsoft.com/office/powerpoint/2018/8/main">
  <p188:cm id="{24E50AFF-5D8E-47C3-AA92-FCFDE7E6D01B}" authorId="{D37D5EF9-EA7E-F30A-43AA-83433671B0CF}" status="resolved" created="2025-11-03T16:45:20.693">
    <pc:sldMkLst xmlns:pc="http://schemas.microsoft.com/office/powerpoint/2013/main/command">
      <pc:docMk/>
      <pc:sldMk cId="3880898325" sldId="2147480940"/>
    </pc:sldMkLst>
    <p188:txBody>
      <a:bodyPr/>
      <a:lstStyle/>
      <a:p>
        <a:r>
          <a:rPr lang="en-US"/>
          <a:t>Should we start sharing Champion events on this Calendar? the report version?</a:t>
        </a:r>
      </a:p>
    </p188:txBody>
  </p188:cm>
</p188:cmLst>
</file>

<file path=ppt/comments/modernComment_7FFFF56E_17AD8D32.xml><?xml version="1.0" encoding="utf-8"?>
<p188:cmLst xmlns:a="http://schemas.openxmlformats.org/drawingml/2006/main" xmlns:r="http://schemas.openxmlformats.org/officeDocument/2006/relationships" xmlns:p188="http://schemas.microsoft.com/office/powerpoint/2018/8/main">
  <p188:cm id="{2AE4FD8C-F4CD-4B46-9572-893B851B43BC}" authorId="{D37D5EF9-EA7E-F30A-43AA-83433671B0CF}" status="resolved" created="2025-11-03T16:45:53.287">
    <ac:txMkLst xmlns:ac="http://schemas.microsoft.com/office/drawing/2013/main/command">
      <pc:docMk xmlns:pc="http://schemas.microsoft.com/office/powerpoint/2013/main/command"/>
      <pc:sldMk xmlns:pc="http://schemas.microsoft.com/office/powerpoint/2013/main/command" cId="397249842" sldId="2147480942"/>
      <ac:graphicFrameMk id="9" creationId="{DE831096-DE00-656E-0A11-4E931187B656}"/>
      <ac:tblMk/>
      <ac:tcMk rowId="2278124253" colId="2124130540"/>
      <ac:txMk cp="55" len="9">
        <ac:context len="65" hash="1096388156"/>
      </ac:txMk>
    </ac:txMkLst>
    <p188:pos x="2516605" y="2837447"/>
    <p188:txBody>
      <a:bodyPr/>
      <a:lstStyle/>
      <a:p>
        <a:r>
          <a:rPr lang="en-US"/>
          <a:t>update topics</a:t>
        </a:r>
      </a:p>
    </p188:txBody>
  </p188:cm>
</p188:cmLst>
</file>

<file path=ppt/comments/modernComment_7FFFF63E_107F1C41.xml><?xml version="1.0" encoding="utf-8"?>
<p188:cmLst xmlns:a="http://schemas.openxmlformats.org/drawingml/2006/main" xmlns:r="http://schemas.openxmlformats.org/officeDocument/2006/relationships" xmlns:p188="http://schemas.microsoft.com/office/powerpoint/2018/8/main">
  <p188:cm id="{69310512-80EA-094A-8615-E1528B26330B}" authorId="{D2557A31-B744-77D7-5F92-5B1BF2889F1B}" status="resolved" created="2026-01-22T18:43:26.008" complete="100000">
    <ac:txMkLst xmlns:ac="http://schemas.microsoft.com/office/drawing/2013/main/command">
      <pc:docMk xmlns:pc="http://schemas.microsoft.com/office/powerpoint/2013/main/command"/>
      <pc:sldMk xmlns:pc="http://schemas.microsoft.com/office/powerpoint/2013/main/command" cId="276765761" sldId="2147481150"/>
      <ac:graphicFrameMk id="11" creationId="{473C94CA-F032-D259-8047-ABF0E85DF9C2}"/>
      <ac:tblMk/>
      <ac:tcMk rowId="3951416809" colId="3347439979"/>
      <ac:txMk cp="0" len="14">
        <ac:context len="15" hash="3313647571"/>
      </ac:txMk>
    </ac:txMkLst>
    <p188:pos x="815338" y="4431274"/>
    <p188:txBody>
      <a:bodyPr/>
      <a:lstStyle/>
      <a:p>
        <a:r>
          <a:rPr lang="en-US"/>
          <a:t>change the light gray rectangles to a brighter warmer color</a:t>
        </a:r>
      </a:p>
    </p188:txBody>
  </p188:cm>
  <p188:cm id="{DF691658-3B93-48A4-8561-1AE2C81EFA2E}" authorId="{A345B2B4-2E14-990C-55E2-885070137C55}" status="resolved" created="2026-01-26T21:36:25.261" complete="100000">
    <pc:sldMkLst xmlns:pc="http://schemas.microsoft.com/office/powerpoint/2013/main/command">
      <pc:docMk/>
      <pc:sldMk cId="276765761" sldId="2147481150"/>
    </pc:sldMkLst>
    <p188:txBody>
      <a:bodyPr/>
      <a:lstStyle/>
      <a:p>
        <a:r>
          <a:rPr lang="en-US"/>
          <a:t>Add metrics from testing</a:t>
        </a:r>
      </a:p>
    </p188:txBody>
  </p188:cm>
</p188:cmLst>
</file>

<file path=ppt/comments/modernComment_7FFFF646_22E28A72.xml><?xml version="1.0" encoding="utf-8"?>
<p188:cmLst xmlns:a="http://schemas.openxmlformats.org/drawingml/2006/main" xmlns:r="http://schemas.openxmlformats.org/officeDocument/2006/relationships" xmlns:p188="http://schemas.microsoft.com/office/powerpoint/2018/8/main">
  <p188:cm id="{6909E07D-93CE-47C7-B578-E18CF72D13BD}" authorId="{2B1074E8-FD34-BA5C-9BBA-5E3C980DDEB2}" created="2026-03-02T21:37:25.713">
    <pc:sldMkLst xmlns:pc="http://schemas.microsoft.com/office/powerpoint/2013/main/command">
      <pc:docMk/>
      <pc:sldMk cId="585271922" sldId="2147481158"/>
    </pc:sldMkLst>
    <p188:txBody>
      <a:bodyPr/>
      <a:lstStyle/>
      <a:p>
        <a:r>
          <a:rPr lang="en-US"/>
          <a:t>may need to update after monday 4 pm meeting review of newsletter</a:t>
        </a:r>
      </a:p>
    </p188:txBody>
  </p188:cm>
</p188:cmLst>
</file>

<file path=ppt/comments/modernComment_7FFFF647_F5F0DBE9.xml><?xml version="1.0" encoding="utf-8"?>
<p188:cmLst xmlns:a="http://schemas.openxmlformats.org/drawingml/2006/main" xmlns:r="http://schemas.openxmlformats.org/officeDocument/2006/relationships" xmlns:p188="http://schemas.microsoft.com/office/powerpoint/2018/8/main">
  <p188:cm id="{015B4E1C-AA42-8546-9848-15FCE0D95443}" authorId="{D2557A31-B744-77D7-5F92-5B1BF2889F1B}" created="2026-02-19T00:01:03.823">
    <ac:txMkLst xmlns:ac="http://schemas.microsoft.com/office/drawing/2013/main/command">
      <pc:docMk xmlns:pc="http://schemas.microsoft.com/office/powerpoint/2013/main/command"/>
      <pc:sldMk xmlns:pc="http://schemas.microsoft.com/office/powerpoint/2013/main/command" cId="4126202857" sldId="2147481159"/>
      <ac:spMk id="5" creationId="{0E2E63AC-765D-FBB3-A8A7-60BF6D0B2C65}"/>
      <ac:txMk cp="52" len="15">
        <ac:context len="598" hash="3576962214"/>
      </ac:txMk>
    </ac:txMkLst>
    <p188:pos x="3779826" y="914500"/>
    <p188:txBody>
      <a:bodyPr/>
      <a:lstStyle/>
      <a:p>
        <a:r>
          <a:rPr lang="en-US"/>
          <a:t>Yadanshee to add to the toolkit then add the link here.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BFCE69-98E2-47F4-A678-9C0EF96886BF}" type="datetimeFigureOut">
              <a:rPr lang="en-US" smtClean="0"/>
              <a:t>3/6/2026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724802-FC43-4510-B895-1831D0F92A0C}" type="slidenum">
              <a:rPr lang="en-US" smtClean="0"/>
              <a:t>‹#›</a:t>
            </a:fld>
            <a:endParaRPr lang="en-US"/>
          </a:p>
        </p:txBody>
      </p:sp>
    </p:spTree>
    <p:extLst>
      <p:ext uri="{BB962C8B-B14F-4D97-AF65-F5344CB8AC3E}">
        <p14:creationId xmlns:p14="http://schemas.microsoft.com/office/powerpoint/2010/main" val="3601469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18250-D379-575A-B85E-6FE53E20FE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D1EF6F-68ED-A9CA-2719-D1E2E410D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CD2653-8C25-31E4-4CE7-4C528764CC5D}"/>
              </a:ext>
            </a:extLst>
          </p:cNvPr>
          <p:cNvSpPr>
            <a:spLocks noGrp="1"/>
          </p:cNvSpPr>
          <p:nvPr>
            <p:ph type="body" idx="1"/>
          </p:nvPr>
        </p:nvSpPr>
        <p:spPr/>
        <p:txBody>
          <a:bodyPr/>
          <a:lstStyle/>
          <a:p>
            <a:endParaRPr lang="en-US"/>
          </a:p>
          <a:p>
            <a:endParaRPr lang="en-US"/>
          </a:p>
          <a:p>
            <a:endParaRPr lang="en-US"/>
          </a:p>
          <a:p>
            <a:r>
              <a:rPr lang="en-US"/>
              <a:t>Before we get to the agenda, the OCM team has been working on revising the deck’s format set you up for success in 2026.</a:t>
            </a:r>
          </a:p>
          <a:p>
            <a:r>
              <a:rPr lang="en-US"/>
              <a:t>--------</a:t>
            </a:r>
          </a:p>
          <a:p>
            <a:endParaRPr lang="en-US"/>
          </a:p>
          <a:p>
            <a:r>
              <a:rPr lang="en-US"/>
              <a:t>Purpose: Set the tone, reinforce the purpose of the Change Champion network, and establish the meeting as a working change-management forum.</a:t>
            </a:r>
          </a:p>
          <a:p>
            <a:endParaRPr lang="en-US"/>
          </a:p>
          <a:p>
            <a:r>
              <a:rPr lang="en-US"/>
              <a:t>NO IMMEDIATE ACTION or communication needed.</a:t>
            </a:r>
          </a:p>
          <a:p>
            <a:r>
              <a:rPr lang="en-US"/>
              <a:t> This slide is about orientation and engagement.</a:t>
            </a:r>
          </a:p>
          <a:p>
            <a:endParaRPr lang="en-US"/>
          </a:p>
          <a:p>
            <a:r>
              <a:rPr lang="en-US"/>
              <a:t>Champions ARE EXPECTED to:</a:t>
            </a:r>
          </a:p>
          <a:p>
            <a:pPr marL="171450" indent="-171450">
              <a:buFont typeface="Arial"/>
              <a:buChar char="•"/>
            </a:pPr>
            <a:r>
              <a:rPr lang="en-US"/>
              <a:t>Understand the purpose of the meeting</a:t>
            </a:r>
          </a:p>
          <a:p>
            <a:pPr marL="171450" indent="-171450">
              <a:buFont typeface="Arial"/>
              <a:buChar char="•"/>
            </a:pPr>
            <a:r>
              <a:rPr lang="en-US"/>
              <a:t>Feel grounded in their role as partners in change</a:t>
            </a:r>
          </a:p>
          <a:p>
            <a:pPr marL="171450" indent="-171450">
              <a:buFont typeface="Arial"/>
              <a:buChar char="•"/>
            </a:pPr>
            <a:endParaRPr lang="en-US"/>
          </a:p>
          <a:p>
            <a:r>
              <a:rPr lang="en-US"/>
              <a:t>Champions are NOT expected to:</a:t>
            </a:r>
          </a:p>
          <a:p>
            <a:pPr marL="171450" indent="-171450">
              <a:buFont typeface="Arial"/>
              <a:buChar char="•"/>
            </a:pPr>
            <a:r>
              <a:rPr lang="en-US"/>
              <a:t>Take action or respond to content on this slide</a:t>
            </a:r>
          </a:p>
          <a:p>
            <a:pPr marL="171450" indent="-171450">
              <a:buFont typeface="Arial"/>
              <a:buChar char="•"/>
            </a:pPr>
            <a:endParaRPr lang="en-US"/>
          </a:p>
          <a:p>
            <a:r>
              <a:rPr lang="en-US"/>
              <a:t>Change Management Value:</a:t>
            </a:r>
            <a:br>
              <a:rPr lang="en-US">
                <a:cs typeface="+mn-lt"/>
              </a:rPr>
            </a:br>
            <a:r>
              <a:rPr lang="en-US"/>
              <a:t> Creates psychological safety and reinforces shared ownership of change.</a:t>
            </a:r>
          </a:p>
          <a:p>
            <a:endParaRPr lang="en-US"/>
          </a:p>
        </p:txBody>
      </p:sp>
      <p:sp>
        <p:nvSpPr>
          <p:cNvPr id="4" name="Slide Number Placeholder 3">
            <a:extLst>
              <a:ext uri="{FF2B5EF4-FFF2-40B4-BE49-F238E27FC236}">
                <a16:creationId xmlns:a16="http://schemas.microsoft.com/office/drawing/2014/main" id="{84E48D87-79B8-D1A2-5B73-AE1E89A2E0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654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576AA-CBAA-6026-185D-9AF403818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C46DF-254E-B10A-AEC0-A817336AB1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A71DE-6296-D24C-FCE0-1A7C7D3662BB}"/>
              </a:ext>
            </a:extLst>
          </p:cNvPr>
          <p:cNvSpPr>
            <a:spLocks noGrp="1"/>
          </p:cNvSpPr>
          <p:nvPr>
            <p:ph type="body" idx="1"/>
          </p:nvPr>
        </p:nvSpPr>
        <p:spPr/>
        <p:txBody>
          <a:bodyPr/>
          <a:lstStyle/>
          <a:p>
            <a:r>
              <a:rPr lang="en-US"/>
              <a:t>Hina</a:t>
            </a:r>
          </a:p>
        </p:txBody>
      </p:sp>
      <p:sp>
        <p:nvSpPr>
          <p:cNvPr id="4" name="Slide Number Placeholder 3">
            <a:extLst>
              <a:ext uri="{FF2B5EF4-FFF2-40B4-BE49-F238E27FC236}">
                <a16:creationId xmlns:a16="http://schemas.microsoft.com/office/drawing/2014/main" id="{C84E5327-910C-9B08-E7B0-4D8E1E49A8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950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1195D-E33D-E760-7FBB-6A1408A0FF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3B0D9-90B4-EF5A-2C10-BDE94C79A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C140F-E898-8870-4A4B-1F443759660C}"/>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D20F54D7-A2B2-F2FB-DDC0-3B12CDE1A3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96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Tomas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467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US"/>
          </a:p>
          <a:p>
            <a:r>
              <a:rPr lang="en-US"/>
              <a:t>Put the Calendar and the report.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528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252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64EFA-5116-AC8F-10ED-1E61F2087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B167D-AA4C-9930-FEF4-E4D40B3D4A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78AF69-1864-6189-6F5E-C090F4FDB1C8}"/>
              </a:ext>
            </a:extLst>
          </p:cNvPr>
          <p:cNvSpPr>
            <a:spLocks noGrp="1"/>
          </p:cNvSpPr>
          <p:nvPr>
            <p:ph type="body" idx="1"/>
          </p:nvPr>
        </p:nvSpPr>
        <p:spPr/>
        <p:txBody>
          <a:bodyPr/>
          <a:lstStyle/>
          <a:p>
            <a:r>
              <a:rPr lang="en-US"/>
              <a:t>For presenter:  This slide looks ahead and reinforces the long-term importance of the champion network.</a:t>
            </a:r>
          </a:p>
          <a:p>
            <a:endParaRPr lang="en-US"/>
          </a:p>
          <a:p>
            <a:r>
              <a:rPr lang="en-US"/>
              <a:t>Purpose:  Connect current efforts to future vision and sustained change.</a:t>
            </a:r>
          </a:p>
          <a:p>
            <a:endParaRPr lang="en-US"/>
          </a:p>
          <a:p>
            <a:r>
              <a:rPr lang="en-US"/>
              <a:t>Info supplied by: Change team</a:t>
            </a:r>
          </a:p>
          <a:p>
            <a:endParaRPr lang="en-US"/>
          </a:p>
          <a:p>
            <a:r>
              <a:rPr lang="en-US"/>
              <a:t>Champions ARE EXPECTED to:</a:t>
            </a:r>
          </a:p>
          <a:p>
            <a:pPr marL="171450" indent="-171450">
              <a:buFont typeface="Arial"/>
              <a:buChar char="•"/>
            </a:pPr>
            <a:r>
              <a:rPr lang="en-US"/>
              <a:t>Understand the long-term role of the champion network</a:t>
            </a:r>
          </a:p>
          <a:p>
            <a:pPr marL="171450" indent="-171450">
              <a:buFont typeface="Arial"/>
              <a:buChar char="•"/>
            </a:pPr>
            <a:endParaRPr lang="en-US"/>
          </a:p>
          <a:p>
            <a:r>
              <a:rPr lang="en-US"/>
              <a:t>Change Management Value:</a:t>
            </a:r>
            <a:br>
              <a:rPr lang="en-US">
                <a:cs typeface="+mn-lt"/>
              </a:rPr>
            </a:br>
            <a:r>
              <a:rPr lang="en-US"/>
              <a:t> Sustains engagement beyond immediate milestones.</a:t>
            </a:r>
          </a:p>
          <a:p>
            <a:endParaRPr lang="en-US">
              <a:ea typeface="Calibri"/>
              <a:cs typeface="Calibri"/>
            </a:endParaRPr>
          </a:p>
        </p:txBody>
      </p:sp>
      <p:sp>
        <p:nvSpPr>
          <p:cNvPr id="4" name="Slide Number Placeholder 3">
            <a:extLst>
              <a:ext uri="{FF2B5EF4-FFF2-40B4-BE49-F238E27FC236}">
                <a16:creationId xmlns:a16="http://schemas.microsoft.com/office/drawing/2014/main" id="{CE7E2897-27BB-4996-C229-52283989C1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8911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3299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87d8732956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87d8732956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t>Explain the purpose of the monthly comms and the example of what is included in it. </a:t>
            </a:r>
          </a:p>
        </p:txBody>
      </p:sp>
    </p:spTree>
    <p:extLst>
      <p:ext uri="{BB962C8B-B14F-4D97-AF65-F5344CB8AC3E}">
        <p14:creationId xmlns:p14="http://schemas.microsoft.com/office/powerpoint/2010/main" val="2060598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B606FC85-003B-2D75-BFF9-747913514157}"/>
            </a:ext>
          </a:extLst>
        </p:cNvPr>
        <p:cNvGrpSpPr/>
        <p:nvPr/>
      </p:nvGrpSpPr>
      <p:grpSpPr>
        <a:xfrm>
          <a:off x="0" y="0"/>
          <a:ext cx="0" cy="0"/>
          <a:chOff x="0" y="0"/>
          <a:chExt cx="0" cy="0"/>
        </a:xfrm>
      </p:grpSpPr>
      <p:sp>
        <p:nvSpPr>
          <p:cNvPr id="100" name="Google Shape;100;g387d8732956_0_59:notes">
            <a:extLst>
              <a:ext uri="{FF2B5EF4-FFF2-40B4-BE49-F238E27FC236}">
                <a16:creationId xmlns:a16="http://schemas.microsoft.com/office/drawing/2014/main" id="{5A9A3CF8-7D75-32E8-1A71-82012366B9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87d8732956_0_59:notes">
            <a:extLst>
              <a:ext uri="{FF2B5EF4-FFF2-40B4-BE49-F238E27FC236}">
                <a16:creationId xmlns:a16="http://schemas.microsoft.com/office/drawing/2014/main" id="{49D6BBC4-B60B-5CD2-F8AA-FDDE373AA5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t>we have incorporated this new slide to prepare you for conversations or concerns you may hear in your areas.  In our monthly meetings, we will share what concerns or issues people are having about the project.</a:t>
            </a:r>
          </a:p>
          <a:p>
            <a:endParaRPr lang="en-US"/>
          </a:p>
          <a:p>
            <a:r>
              <a:rPr lang="en-US"/>
              <a:t>Just insight for champions to help them navigate concerns, issues, etc. About WO</a:t>
            </a:r>
          </a:p>
          <a:p>
            <a:endParaRPr lang="en-US"/>
          </a:p>
          <a:p>
            <a:endParaRPr lang="en-US"/>
          </a:p>
          <a:p>
            <a:r>
              <a:rPr lang="en-US"/>
              <a:t>For presenter: This side reflects what's being experienced in the field. This is for situational awareness not action needed</a:t>
            </a:r>
          </a:p>
          <a:p>
            <a:endParaRPr lang="en-US" b="1"/>
          </a:p>
          <a:p>
            <a:r>
              <a:rPr lang="en-US"/>
              <a:t>Purpose: </a:t>
            </a:r>
          </a:p>
          <a:p>
            <a:r>
              <a:rPr lang="en-US"/>
              <a:t>1)To provide situational awareness to CC from what we already know: what people are currently experiencing, saying, or asking, and how the change is landing NOW – CURRENT/OBSERVED reality – this prepares champions, reduces surprises</a:t>
            </a:r>
          </a:p>
          <a:p>
            <a:r>
              <a:rPr lang="en-US"/>
              <a:t>2) Ask Champions what they are seeing and/or know. Does it match what we have heard or know. It validates assumptions for Change team, surfaces blind spots, strengthens trust, improves change decisions</a:t>
            </a:r>
          </a:p>
          <a:p>
            <a:endParaRPr lang="en-US" i="1"/>
          </a:p>
          <a:p>
            <a:r>
              <a:rPr lang="en-US" b="1"/>
              <a:t>"How the change is actually landing"</a:t>
            </a:r>
          </a:p>
          <a:p>
            <a:endParaRPr lang="en-US"/>
          </a:p>
          <a:p>
            <a:r>
              <a:rPr lang="en-US"/>
              <a:t>Info supplied by: Project and/or Change team</a:t>
            </a:r>
            <a:endParaRPr lang="en-US" i="1"/>
          </a:p>
          <a:p>
            <a:endParaRPr lang="en-US"/>
          </a:p>
          <a:p>
            <a:r>
              <a:rPr lang="en-US"/>
              <a:t>ACTION required is to be prepared for questions and concerns and surface themes, and observations to CM team</a:t>
            </a:r>
          </a:p>
          <a:p>
            <a:r>
              <a:rPr lang="en-US"/>
              <a:t>This slide is to prepare for you might see or hear, so we are going to say what we’re seeing and hearing </a:t>
            </a:r>
          </a:p>
          <a:p>
            <a:r>
              <a:rPr lang="en-US"/>
              <a:t>Champions ARE EXPECTED to:</a:t>
            </a:r>
          </a:p>
          <a:p>
            <a:pPr marL="171450" indent="-171450">
              <a:buFont typeface="Arial"/>
              <a:buChar char="•"/>
            </a:pPr>
            <a:r>
              <a:rPr lang="en-US"/>
              <a:t>Be prepared for question and concerns</a:t>
            </a:r>
          </a:p>
          <a:p>
            <a:pPr marL="171450" indent="-171450">
              <a:buFont typeface="Arial"/>
              <a:buChar char="•"/>
            </a:pPr>
            <a:r>
              <a:rPr lang="en-US"/>
              <a:t>Share patterns they are hearing or seeing</a:t>
            </a:r>
          </a:p>
          <a:p>
            <a:pPr marL="171450" indent="-171450">
              <a:buFont typeface="Arial"/>
              <a:buChar char="•"/>
            </a:pPr>
            <a:r>
              <a:rPr lang="en-US"/>
              <a:t>Validate or add context to the themes presented</a:t>
            </a:r>
          </a:p>
          <a:p>
            <a:pPr marL="171450" indent="-171450">
              <a:buFont typeface="Arial"/>
              <a:buChar char="•"/>
            </a:pPr>
            <a:r>
              <a:rPr lang="en-US"/>
              <a:t>Surface confusion, resistance, risks, or early wins</a:t>
            </a:r>
          </a:p>
          <a:p>
            <a:pPr rtl="0"/>
            <a:br>
              <a:rPr lang="en-US" sz="1200" b="0" i="0" kern="1200">
                <a:effectLst/>
                <a:cs typeface="+mn-lt"/>
              </a:rPr>
            </a:br>
            <a:br>
              <a:rPr lang="en-US" sz="1200" b="0" i="0" kern="1200">
                <a:effectLst/>
                <a:cs typeface="+mn-lt"/>
              </a:rPr>
            </a:br>
            <a:endParaRPr lang="en-US" sz="1200" b="0" i="0" kern="1200">
              <a:solidFill>
                <a:schemeClr val="tx1"/>
              </a:solidFill>
              <a:effectLst/>
              <a:latin typeface="+mn-lt"/>
              <a:ea typeface="+mn-ea"/>
              <a:cs typeface="+mn-cs"/>
            </a:endParaRPr>
          </a:p>
          <a:p>
            <a:pPr rtl="0"/>
            <a:r>
              <a:rPr lang="en-US" sz="1200" b="1" i="0" kern="1200">
                <a:solidFill>
                  <a:schemeClr val="tx1"/>
                </a:solidFill>
                <a:effectLst/>
                <a:latin typeface="+mn-lt"/>
                <a:ea typeface="+mn-ea"/>
                <a:cs typeface="+mn-cs"/>
              </a:rPr>
              <a:t>Why Is This Happening?</a:t>
            </a:r>
            <a:endParaRPr lang="en-US" sz="1200" b="1" i="0" kern="1200">
              <a:solidFill>
                <a:schemeClr val="tx1"/>
              </a:solidFill>
              <a:effectLst/>
              <a:latin typeface="+mn-lt"/>
            </a:endParaRPr>
          </a:p>
          <a:p>
            <a:pPr rtl="0"/>
            <a:r>
              <a:rPr lang="en-US" sz="1200" b="1" i="0" kern="1200">
                <a:solidFill>
                  <a:schemeClr val="tx1"/>
                </a:solidFill>
                <a:effectLst/>
                <a:latin typeface="+mn-lt"/>
                <a:ea typeface="+mn-ea"/>
                <a:cs typeface="+mn-cs"/>
              </a:rPr>
              <a:t>Unclear Role Expectations:</a:t>
            </a:r>
            <a:r>
              <a:rPr lang="en-US" sz="1200" b="0" i="0" kern="1200">
                <a:solidFill>
                  <a:schemeClr val="tx1"/>
                </a:solidFill>
                <a:effectLst/>
                <a:latin typeface="+mn-lt"/>
                <a:ea typeface="+mn-ea"/>
                <a:cs typeface="+mn-cs"/>
              </a:rPr>
              <a:t> Change champions may not fully understand their responsibilities or the importance of their role as communication conduits.</a:t>
            </a:r>
            <a:endParaRPr lang="en-US" sz="1200" b="0" i="0" kern="1200">
              <a:solidFill>
                <a:schemeClr val="tx1"/>
              </a:solidFill>
              <a:effectLst/>
              <a:latin typeface="+mn-lt"/>
            </a:endParaRPr>
          </a:p>
          <a:p>
            <a:pPr rtl="0"/>
            <a:br>
              <a:rPr lang="en-US" sz="1200" b="0" i="0" kern="1200">
                <a:effectLst/>
                <a:cs typeface="+mn-lt"/>
              </a:rPr>
            </a:br>
            <a:endParaRPr lang="en-US" sz="1200" b="0" i="0" kern="1200">
              <a:solidFill>
                <a:schemeClr val="tx1"/>
              </a:solidFill>
              <a:effectLst/>
              <a:latin typeface="+mn-lt"/>
              <a:ea typeface="+mn-ea"/>
              <a:cs typeface="+mn-cs"/>
            </a:endParaRPr>
          </a:p>
          <a:p>
            <a:pPr rtl="0"/>
            <a:r>
              <a:rPr lang="en-US" sz="1200" b="1" i="0" kern="1200">
                <a:solidFill>
                  <a:schemeClr val="tx1"/>
                </a:solidFill>
                <a:effectLst/>
                <a:latin typeface="+mn-lt"/>
                <a:ea typeface="+mn-ea"/>
                <a:cs typeface="+mn-cs"/>
              </a:rPr>
              <a:t>What Change Champions Should Do</a:t>
            </a:r>
            <a:endParaRPr lang="en-US" sz="1200" b="1" i="0" kern="1200">
              <a:solidFill>
                <a:schemeClr val="tx1"/>
              </a:solidFill>
              <a:effectLst/>
              <a:latin typeface="+mn-lt"/>
            </a:endParaRPr>
          </a:p>
          <a:p>
            <a:pPr rtl="0"/>
            <a:r>
              <a:rPr lang="en-US" sz="1200" b="1" i="0" kern="1200">
                <a:solidFill>
                  <a:schemeClr val="tx1"/>
                </a:solidFill>
                <a:effectLst/>
                <a:latin typeface="+mn-lt"/>
                <a:ea typeface="+mn-ea"/>
                <a:cs typeface="+mn-cs"/>
              </a:rPr>
              <a:t>Proactively Share Updates:</a:t>
            </a:r>
            <a:r>
              <a:rPr lang="en-US" sz="1200" b="0" i="0" kern="1200">
                <a:solidFill>
                  <a:schemeClr val="tx1"/>
                </a:solidFill>
                <a:effectLst/>
                <a:latin typeface="+mn-lt"/>
                <a:ea typeface="+mn-ea"/>
                <a:cs typeface="+mn-cs"/>
              </a:rPr>
              <a:t> Schedule regular team updates about change initiatives in meetings, emails, or chats.</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Tailor Communication:</a:t>
            </a:r>
            <a:r>
              <a:rPr lang="en-US" sz="1200" b="0" i="0" kern="1200">
                <a:solidFill>
                  <a:schemeClr val="tx1"/>
                </a:solidFill>
                <a:effectLst/>
                <a:latin typeface="+mn-lt"/>
                <a:ea typeface="+mn-ea"/>
                <a:cs typeface="+mn-cs"/>
              </a:rPr>
              <a:t> Adapt messages to their audience—focusing on what matters most at each team level.</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Ask and Listen:</a:t>
            </a:r>
            <a:r>
              <a:rPr lang="en-US" sz="1200" b="0" i="0" kern="1200">
                <a:solidFill>
                  <a:schemeClr val="tx1"/>
                </a:solidFill>
                <a:effectLst/>
                <a:latin typeface="+mn-lt"/>
                <a:ea typeface="+mn-ea"/>
                <a:cs typeface="+mn-cs"/>
              </a:rPr>
              <a:t> Encourage feedback, gather questions or concerns, and act as a bridge between their teams and leadership.</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Model Behavior:</a:t>
            </a:r>
            <a:r>
              <a:rPr lang="en-US" sz="1200" b="0" i="0" kern="1200">
                <a:solidFill>
                  <a:schemeClr val="tx1"/>
                </a:solidFill>
                <a:effectLst/>
                <a:latin typeface="+mn-lt"/>
                <a:ea typeface="+mn-ea"/>
                <a:cs typeface="+mn-cs"/>
              </a:rPr>
              <a:t> Demonstrate positive attitudes about the change themselves, setting an example.</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Leverage Available Tools:</a:t>
            </a:r>
            <a:r>
              <a:rPr lang="en-US" sz="1200" b="0" i="0" kern="1200">
                <a:solidFill>
                  <a:schemeClr val="tx1"/>
                </a:solidFill>
                <a:effectLst/>
                <a:latin typeface="+mn-lt"/>
                <a:ea typeface="+mn-ea"/>
                <a:cs typeface="+mn-cs"/>
              </a:rPr>
              <a:t> Use any toolkits, FAQs, or communication templates provided by the change/project team.</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Document and Report Back:</a:t>
            </a:r>
            <a:r>
              <a:rPr lang="en-US" sz="1200" b="0" i="0" kern="1200">
                <a:solidFill>
                  <a:schemeClr val="tx1"/>
                </a:solidFill>
                <a:effectLst/>
                <a:latin typeface="+mn-lt"/>
                <a:ea typeface="+mn-ea"/>
                <a:cs typeface="+mn-cs"/>
              </a:rPr>
              <a:t> Keep a log of team concerns and share this with the project team to help refine messaging and support.</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Continuous Learning:</a:t>
            </a:r>
            <a:r>
              <a:rPr lang="en-US" sz="1200" b="0" i="0" kern="1200">
                <a:solidFill>
                  <a:schemeClr val="tx1"/>
                </a:solidFill>
                <a:effectLst/>
                <a:latin typeface="+mn-lt"/>
                <a:ea typeface="+mn-ea"/>
                <a:cs typeface="+mn-cs"/>
              </a:rPr>
              <a:t> Seek out information, attend training sessions, and ask for clarity if unsure.</a:t>
            </a:r>
            <a:endParaRPr lang="en-US" sz="1200" b="0" i="0" kern="1200">
              <a:solidFill>
                <a:schemeClr val="tx1"/>
              </a:solidFill>
              <a:effectLst/>
              <a:latin typeface="+mn-lt"/>
            </a:endParaRPr>
          </a:p>
          <a:p>
            <a:pPr rtl="0"/>
            <a:br>
              <a:rPr lang="en-US" sz="1200" b="0" i="0" kern="1200">
                <a:effectLst/>
                <a:cs typeface="+mn-lt"/>
              </a:rPr>
            </a:br>
            <a:endParaRPr lang="en-US" sz="1200" b="0" i="0" kern="1200">
              <a:solidFill>
                <a:schemeClr val="tx1"/>
              </a:solidFill>
              <a:effectLst/>
              <a:latin typeface="+mn-lt"/>
              <a:ea typeface="+mn-ea"/>
              <a:cs typeface="+mn-cs"/>
            </a:endParaRPr>
          </a:p>
          <a:p>
            <a:pPr rtl="0"/>
            <a:r>
              <a:rPr lang="en-US" sz="1200" b="1" i="0" kern="1200">
                <a:solidFill>
                  <a:schemeClr val="tx1"/>
                </a:solidFill>
                <a:effectLst/>
                <a:latin typeface="+mn-lt"/>
                <a:ea typeface="+mn-ea"/>
                <a:cs typeface="+mn-cs"/>
              </a:rPr>
              <a:t>Guiding Conversations</a:t>
            </a:r>
            <a:endParaRPr lang="en-US" sz="1200" b="1" i="0" kern="1200">
              <a:solidFill>
                <a:schemeClr val="tx1"/>
              </a:solidFill>
              <a:effectLst/>
              <a:latin typeface="+mn-lt"/>
            </a:endParaRPr>
          </a:p>
          <a:p>
            <a:pPr rtl="0"/>
            <a:r>
              <a:rPr lang="en-US" sz="1200" b="1" i="0" kern="1200">
                <a:solidFill>
                  <a:schemeClr val="tx1"/>
                </a:solidFill>
                <a:effectLst/>
                <a:latin typeface="+mn-lt"/>
                <a:ea typeface="+mn-ea"/>
                <a:cs typeface="+mn-cs"/>
              </a:rPr>
              <a:t>Frame the “Why”:</a:t>
            </a:r>
            <a:r>
              <a:rPr lang="en-US" sz="1200" b="0" i="0" kern="1200">
                <a:solidFill>
                  <a:schemeClr val="tx1"/>
                </a:solidFill>
                <a:effectLst/>
                <a:latin typeface="+mn-lt"/>
                <a:ea typeface="+mn-ea"/>
                <a:cs typeface="+mn-cs"/>
              </a:rPr>
              <a:t> Begin conversations by explaining the purpose and benefits of the change.</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Acknowledge Concerns:</a:t>
            </a:r>
            <a:r>
              <a:rPr lang="en-US" sz="1200" b="0" i="0" kern="1200">
                <a:solidFill>
                  <a:schemeClr val="tx1"/>
                </a:solidFill>
                <a:effectLst/>
                <a:latin typeface="+mn-lt"/>
                <a:ea typeface="+mn-ea"/>
                <a:cs typeface="+mn-cs"/>
              </a:rPr>
              <a:t> Validate any worries and explain what’s being done to address them.</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Encourage Questions:</a:t>
            </a:r>
            <a:r>
              <a:rPr lang="en-US" sz="1200" b="0" i="0" kern="1200">
                <a:solidFill>
                  <a:schemeClr val="tx1"/>
                </a:solidFill>
                <a:effectLst/>
                <a:latin typeface="+mn-lt"/>
                <a:ea typeface="+mn-ea"/>
                <a:cs typeface="+mn-cs"/>
              </a:rPr>
              <a:t> Use open-ended questions (e.g., “What are your thoughts on this change?”) to foster discussion.</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Reinforce Support:</a:t>
            </a:r>
            <a:r>
              <a:rPr lang="en-US" sz="1200" b="0" i="0" kern="1200">
                <a:solidFill>
                  <a:schemeClr val="tx1"/>
                </a:solidFill>
                <a:effectLst/>
                <a:latin typeface="+mn-lt"/>
                <a:ea typeface="+mn-ea"/>
                <a:cs typeface="+mn-cs"/>
              </a:rPr>
              <a:t> Let the team know about resources, support structures, and how they can get help if needed.</a:t>
            </a:r>
            <a:endParaRPr lang="en-US" sz="1200" b="0" i="0" kern="1200">
              <a:solidFill>
                <a:schemeClr val="tx1"/>
              </a:solidFill>
              <a:effectLst/>
              <a:latin typeface="+mn-lt"/>
            </a:endParaRPr>
          </a:p>
          <a:p>
            <a:pPr rtl="0"/>
            <a:r>
              <a:rPr lang="en-US" sz="1200" b="1" i="0" kern="1200">
                <a:solidFill>
                  <a:schemeClr val="tx1"/>
                </a:solidFill>
                <a:effectLst/>
                <a:latin typeface="+mn-lt"/>
                <a:ea typeface="+mn-ea"/>
                <a:cs typeface="+mn-cs"/>
              </a:rPr>
              <a:t>Follow Up:</a:t>
            </a:r>
            <a:r>
              <a:rPr lang="en-US" sz="1200" b="0" i="0" kern="1200">
                <a:solidFill>
                  <a:schemeClr val="tx1"/>
                </a:solidFill>
                <a:effectLst/>
                <a:latin typeface="+mn-lt"/>
                <a:ea typeface="+mn-ea"/>
                <a:cs typeface="+mn-cs"/>
              </a:rPr>
              <a:t> Make it clear that communication is ongoing; follow up after initial conversations.</a:t>
            </a:r>
            <a:endParaRPr lang="en-US" sz="1200" b="0" i="0" kern="1200">
              <a:solidFill>
                <a:schemeClr val="tx1"/>
              </a:solidFill>
              <a:effectLst/>
              <a:latin typeface="+mn-lt"/>
            </a:endParaRPr>
          </a:p>
          <a:p>
            <a:pPr marL="0" indent="0">
              <a:buFont typeface="Arial"/>
              <a:buNone/>
            </a:pPr>
            <a:endParaRPr lang="en-US"/>
          </a:p>
          <a:p>
            <a:pPr marL="0" lvl="0" indent="0" algn="l">
              <a:spcBef>
                <a:spcPts val="0"/>
              </a:spcBef>
              <a:spcAft>
                <a:spcPts val="0"/>
              </a:spcAft>
              <a:buNone/>
            </a:pPr>
            <a:endParaRPr lang="en-US"/>
          </a:p>
        </p:txBody>
      </p:sp>
    </p:spTree>
    <p:extLst>
      <p:ext uri="{BB962C8B-B14F-4D97-AF65-F5344CB8AC3E}">
        <p14:creationId xmlns:p14="http://schemas.microsoft.com/office/powerpoint/2010/main" val="2625891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7AA8B-3BBB-8D92-7002-40F15C4329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D0DE0-EF44-FD40-BDD9-31714BCF9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F34B34-DC82-6011-AD0E-F29E7504ED7E}"/>
              </a:ext>
            </a:extLst>
          </p:cNvPr>
          <p:cNvSpPr>
            <a:spLocks noGrp="1"/>
          </p:cNvSpPr>
          <p:nvPr>
            <p:ph type="body" idx="1"/>
          </p:nvPr>
        </p:nvSpPr>
        <p:spPr/>
        <p:txBody>
          <a:bodyPr/>
          <a:lstStyle/>
          <a:p>
            <a:r>
              <a:rPr lang="en-US"/>
              <a:t>Talking point: You (champions) gave us feedback, we heard you, and these are some of the materials that we created to address your needs for more specificity around what needs to be communicated. </a:t>
            </a:r>
          </a:p>
          <a:p>
            <a:endParaRPr lang="en-US"/>
          </a:p>
          <a:p>
            <a:r>
              <a:rPr lang="en-US"/>
              <a:t>Purpose: Create space for dialogue and clarification.</a:t>
            </a:r>
          </a:p>
          <a:p>
            <a:endParaRPr lang="en-US"/>
          </a:p>
          <a:p>
            <a:r>
              <a:rPr lang="en-US"/>
              <a:t>Info supplied by:  Champions</a:t>
            </a:r>
          </a:p>
          <a:p>
            <a:endParaRPr lang="en-US"/>
          </a:p>
          <a:p>
            <a:r>
              <a:rPr lang="en-US"/>
              <a:t>ACTION OPTIONAL, but encouraged </a:t>
            </a:r>
          </a:p>
          <a:p>
            <a:endParaRPr lang="en-US"/>
          </a:p>
          <a:p>
            <a:r>
              <a:rPr lang="en-US"/>
              <a:t>Champions ARE EXPECTED to:</a:t>
            </a:r>
          </a:p>
          <a:p>
            <a:pPr marL="171450" indent="-171450">
              <a:buFont typeface="Arial"/>
              <a:buChar char="•"/>
            </a:pPr>
            <a:r>
              <a:rPr lang="en-US"/>
              <a:t>Ask questions</a:t>
            </a:r>
          </a:p>
          <a:p>
            <a:pPr marL="171450" indent="-171450">
              <a:buFont typeface="Arial"/>
              <a:buChar char="•"/>
            </a:pPr>
            <a:r>
              <a:rPr lang="en-US"/>
              <a:t>Share feedback</a:t>
            </a:r>
          </a:p>
          <a:p>
            <a:pPr marL="171450" indent="-171450">
              <a:buFont typeface="Arial"/>
              <a:buChar char="•"/>
            </a:pPr>
            <a:endParaRPr lang="en-US"/>
          </a:p>
          <a:p>
            <a:r>
              <a:rPr lang="en-US"/>
              <a:t>Change Management Value:</a:t>
            </a:r>
            <a:br>
              <a:rPr lang="en-US">
                <a:cs typeface="+mn-lt"/>
              </a:rPr>
            </a:br>
            <a:r>
              <a:rPr lang="en-US"/>
              <a:t> Builds trust, surfaces risk, and strengthens partnership.</a:t>
            </a:r>
          </a:p>
          <a:p>
            <a:endParaRPr lang="en-US"/>
          </a:p>
        </p:txBody>
      </p:sp>
      <p:sp>
        <p:nvSpPr>
          <p:cNvPr id="4" name="Slide Number Placeholder 3">
            <a:extLst>
              <a:ext uri="{FF2B5EF4-FFF2-40B4-BE49-F238E27FC236}">
                <a16:creationId xmlns:a16="http://schemas.microsoft.com/office/drawing/2014/main" id="{745C62EE-392A-F29B-7EE6-E4716EAE75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151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30ED-9823-EC05-71FB-244D16D24E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512D3-355A-8573-12D7-702D2D5E17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C5B475-4933-A4C0-0483-A8E121E92401}"/>
              </a:ext>
            </a:extLst>
          </p:cNvPr>
          <p:cNvSpPr>
            <a:spLocks noGrp="1"/>
          </p:cNvSpPr>
          <p:nvPr>
            <p:ph type="body" idx="1"/>
          </p:nvPr>
        </p:nvSpPr>
        <p:spPr/>
        <p:txBody>
          <a:bodyPr/>
          <a:lstStyle/>
          <a:p>
            <a:r>
              <a:rPr lang="en-US">
                <a:ea typeface="Calibri"/>
                <a:cs typeface="Calibri"/>
              </a:rPr>
              <a:t>on 3/2 EDM completion only 45  of 117</a:t>
            </a:r>
          </a:p>
        </p:txBody>
      </p:sp>
      <p:sp>
        <p:nvSpPr>
          <p:cNvPr id="4" name="Slide Number Placeholder 3">
            <a:extLst>
              <a:ext uri="{FF2B5EF4-FFF2-40B4-BE49-F238E27FC236}">
                <a16:creationId xmlns:a16="http://schemas.microsoft.com/office/drawing/2014/main" id="{C34FDD4E-D2B7-58B5-84BC-BE4B33A4BC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9A440A-94E5-4F09-8722-3C596440C30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390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DB784-523D-E5E5-5B68-3C8889613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A7AF9-4FFA-021D-6B54-CE3C06AFD7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E348D-6151-E338-8974-59CE840490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2269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80D9AD9D-D73E-73DF-0143-C69C1ADAF66A}"/>
            </a:ext>
          </a:extLst>
        </p:cNvPr>
        <p:cNvGrpSpPr/>
        <p:nvPr/>
      </p:nvGrpSpPr>
      <p:grpSpPr>
        <a:xfrm>
          <a:off x="0" y="0"/>
          <a:ext cx="0" cy="0"/>
          <a:chOff x="0" y="0"/>
          <a:chExt cx="0" cy="0"/>
        </a:xfrm>
      </p:grpSpPr>
      <p:sp>
        <p:nvSpPr>
          <p:cNvPr id="108" name="Google Shape;108;g387d8732956_0_65:notes">
            <a:extLst>
              <a:ext uri="{FF2B5EF4-FFF2-40B4-BE49-F238E27FC236}">
                <a16:creationId xmlns:a16="http://schemas.microsoft.com/office/drawing/2014/main" id="{44BE93CC-C556-7E15-F9E0-6B36125259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9" name="Google Shape;109;g387d8732956_0_65:notes">
            <a:extLst>
              <a:ext uri="{FF2B5EF4-FFF2-40B4-BE49-F238E27FC236}">
                <a16:creationId xmlns:a16="http://schemas.microsoft.com/office/drawing/2014/main" id="{5AE65161-FFC8-B484-D522-ADE2897320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t>Explain what </a:t>
            </a:r>
            <a:r>
              <a:rPr lang="en-US" err="1"/>
              <a:t>hypercare</a:t>
            </a:r>
            <a:r>
              <a:rPr lang="en-US"/>
              <a:t> is</a:t>
            </a:r>
          </a:p>
          <a:p>
            <a:r>
              <a:rPr lang="en-US"/>
              <a:t>Hypercare is the initial support period immediately after go-live, when the project team closely monitors the system and provides extra support to address issues quickly as users begin working in the new system.</a:t>
            </a:r>
          </a:p>
          <a:p>
            <a:endParaRPr lang="en-US"/>
          </a:p>
          <a:p>
            <a:r>
              <a:rPr lang="en-US"/>
              <a:t>For presenter:  This slide shows where we are in the broader WolfieONE journey.</a:t>
            </a:r>
          </a:p>
          <a:p>
            <a:endParaRPr lang="en-US"/>
          </a:p>
          <a:p>
            <a:r>
              <a:rPr lang="en-US"/>
              <a:t>Keep this at a high-level only. </a:t>
            </a:r>
          </a:p>
          <a:p>
            <a:endParaRPr lang="en-US"/>
          </a:p>
          <a:p>
            <a:r>
              <a:rPr lang="en-US"/>
              <a:t>Purpose:  Anchor the discussion in the overall program timeline and reinforce progress.</a:t>
            </a:r>
          </a:p>
          <a:p>
            <a:endParaRPr lang="en-US"/>
          </a:p>
          <a:p>
            <a:r>
              <a:rPr lang="en-US"/>
              <a:t>Info supplied by:  Project team.</a:t>
            </a:r>
          </a:p>
          <a:p>
            <a:endParaRPr lang="en-US"/>
          </a:p>
          <a:p>
            <a:r>
              <a:rPr lang="en-US"/>
              <a:t>NO IMMEDIATE ACTION or communication needed.</a:t>
            </a:r>
          </a:p>
          <a:p>
            <a:endParaRPr lang="en-US"/>
          </a:p>
          <a:p>
            <a:r>
              <a:rPr lang="en-US"/>
              <a:t>Champions ARE EXPECTED to:</a:t>
            </a:r>
          </a:p>
          <a:p>
            <a:pPr marL="171450" indent="-171450">
              <a:buFont typeface="Arial"/>
              <a:buChar char="•"/>
            </a:pPr>
            <a:r>
              <a:rPr lang="en-US"/>
              <a:t>Understand the current phase of WO.</a:t>
            </a:r>
          </a:p>
          <a:p>
            <a:pPr marL="171450" indent="-171450">
              <a:buFont typeface="Arial"/>
              <a:buChar char="•"/>
            </a:pPr>
            <a:r>
              <a:rPr lang="en-US"/>
              <a:t>See how near-term activities connect to long-term goals</a:t>
            </a:r>
          </a:p>
          <a:p>
            <a:pPr marL="171450" indent="-171450">
              <a:buFont typeface="Arial"/>
              <a:buChar char="•"/>
            </a:pPr>
            <a:endParaRPr lang="en-US"/>
          </a:p>
          <a:p>
            <a:r>
              <a:rPr lang="en-US"/>
              <a:t>Champions are NOT expected to:</a:t>
            </a:r>
          </a:p>
          <a:p>
            <a:pPr marL="171450" indent="-171450">
              <a:buFont typeface="Arial"/>
              <a:buChar char="•"/>
            </a:pPr>
            <a:r>
              <a:rPr lang="en-US"/>
              <a:t>Communicate timeline details </a:t>
            </a:r>
          </a:p>
          <a:p>
            <a:pPr marL="171450" indent="-171450">
              <a:buFont typeface="Arial"/>
              <a:buChar char="•"/>
            </a:pPr>
            <a:endParaRPr lang="en-US"/>
          </a:p>
          <a:p>
            <a:r>
              <a:rPr lang="en-US"/>
              <a:t>Change Management Value:</a:t>
            </a:r>
            <a:br>
              <a:rPr lang="en-US">
                <a:cs typeface="+mn-lt"/>
              </a:rPr>
            </a:br>
            <a:r>
              <a:rPr lang="en-US"/>
              <a:t> Builds confidence and reduces uncertainty by reinforcing predictability and progress.</a:t>
            </a:r>
          </a:p>
          <a:p>
            <a:pPr marL="0" lvl="0" indent="0" algn="l">
              <a:spcBef>
                <a:spcPts val="0"/>
              </a:spcBef>
              <a:spcAft>
                <a:spcPts val="0"/>
              </a:spcAft>
              <a:buNone/>
            </a:pPr>
            <a:endParaRPr/>
          </a:p>
        </p:txBody>
      </p:sp>
    </p:spTree>
    <p:extLst>
      <p:ext uri="{BB962C8B-B14F-4D97-AF65-F5344CB8AC3E}">
        <p14:creationId xmlns:p14="http://schemas.microsoft.com/office/powerpoint/2010/main" val="2855347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7F5C8-A9E4-36CF-470A-6331CD781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669909-DCE4-65C5-54E1-E8C0B1F964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BF83C1-19CA-11F3-3A0D-302C2AE5417B}"/>
              </a:ext>
            </a:extLst>
          </p:cNvPr>
          <p:cNvSpPr>
            <a:spLocks noGrp="1"/>
          </p:cNvSpPr>
          <p:nvPr>
            <p:ph type="body" idx="1"/>
          </p:nvPr>
        </p:nvSpPr>
        <p:spPr/>
        <p:txBody>
          <a:bodyPr/>
          <a:lstStyle/>
          <a:p>
            <a:r>
              <a:rPr lang="en-US"/>
              <a:t>For presenter:  This is an open forum for discussion and feedback.</a:t>
            </a:r>
          </a:p>
          <a:p>
            <a:endParaRPr lang="en-US"/>
          </a:p>
          <a:p>
            <a:r>
              <a:rPr lang="en-US"/>
              <a:t>Purpose: Create space for dialogue and clarification.</a:t>
            </a:r>
          </a:p>
          <a:p>
            <a:endParaRPr lang="en-US"/>
          </a:p>
          <a:p>
            <a:r>
              <a:rPr lang="en-US"/>
              <a:t>Info supplied by:  Champions</a:t>
            </a:r>
          </a:p>
          <a:p>
            <a:endParaRPr lang="en-US"/>
          </a:p>
          <a:p>
            <a:r>
              <a:rPr lang="en-US"/>
              <a:t>ACTION OPTIONAL, but encouraged </a:t>
            </a:r>
          </a:p>
          <a:p>
            <a:endParaRPr lang="en-US"/>
          </a:p>
          <a:p>
            <a:r>
              <a:rPr lang="en-US"/>
              <a:t>Champions ARE EXPECTED to:</a:t>
            </a:r>
          </a:p>
          <a:p>
            <a:pPr marL="171450" indent="-171450">
              <a:buFont typeface="Arial"/>
              <a:buChar char="•"/>
            </a:pPr>
            <a:r>
              <a:rPr lang="en-US"/>
              <a:t>Ask questions</a:t>
            </a:r>
          </a:p>
          <a:p>
            <a:pPr marL="171450" indent="-171450">
              <a:buFont typeface="Arial"/>
              <a:buChar char="•"/>
            </a:pPr>
            <a:r>
              <a:rPr lang="en-US"/>
              <a:t>Share feedback</a:t>
            </a:r>
          </a:p>
          <a:p>
            <a:pPr marL="171450" indent="-171450">
              <a:buFont typeface="Arial"/>
              <a:buChar char="•"/>
            </a:pPr>
            <a:endParaRPr lang="en-US"/>
          </a:p>
          <a:p>
            <a:r>
              <a:rPr lang="en-US"/>
              <a:t>Change Management Value:</a:t>
            </a:r>
            <a:br>
              <a:rPr lang="en-US">
                <a:cs typeface="+mn-lt"/>
              </a:rPr>
            </a:br>
            <a:r>
              <a:rPr lang="en-US"/>
              <a:t> Builds trust, surfaces risk, and strengthens partnership.</a:t>
            </a:r>
          </a:p>
          <a:p>
            <a:endParaRPr lang="en-US"/>
          </a:p>
        </p:txBody>
      </p:sp>
      <p:sp>
        <p:nvSpPr>
          <p:cNvPr id="4" name="Slide Number Placeholder 3">
            <a:extLst>
              <a:ext uri="{FF2B5EF4-FFF2-40B4-BE49-F238E27FC236}">
                <a16:creationId xmlns:a16="http://schemas.microsoft.com/office/drawing/2014/main" id="{62072848-4B3F-4D6F-6861-02364CC99F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BCFF1B-D97A-4314-A5B5-0866623F28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1328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37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62461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6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rtl="0">
              <a:spcBef>
                <a:spcPts val="0"/>
              </a:spcBef>
              <a:spcAft>
                <a:spcPts val="0"/>
              </a:spcAft>
              <a:buSzPts val="1800"/>
              <a:buChar char="●"/>
              <a:defRPr/>
            </a:lvl1pPr>
            <a:lvl2pPr marL="1219170" lvl="1" indent="-423323" algn="ctr" rtl="0">
              <a:spcBef>
                <a:spcPts val="0"/>
              </a:spcBef>
              <a:spcAft>
                <a:spcPts val="0"/>
              </a:spcAft>
              <a:buSzPts val="1400"/>
              <a:buChar char="○"/>
              <a:defRPr/>
            </a:lvl2pPr>
            <a:lvl3pPr marL="1828754" lvl="2" indent="-423323" algn="ctr" rtl="0">
              <a:spcBef>
                <a:spcPts val="0"/>
              </a:spcBef>
              <a:spcAft>
                <a:spcPts val="0"/>
              </a:spcAft>
              <a:buSzPts val="1400"/>
              <a:buChar char="■"/>
              <a:defRPr/>
            </a:lvl3pPr>
            <a:lvl4pPr marL="2438339" lvl="3" indent="-423323" algn="ctr" rtl="0">
              <a:spcBef>
                <a:spcPts val="0"/>
              </a:spcBef>
              <a:spcAft>
                <a:spcPts val="0"/>
              </a:spcAft>
              <a:buSzPts val="1400"/>
              <a:buChar char="●"/>
              <a:defRPr/>
            </a:lvl4pPr>
            <a:lvl5pPr marL="3047924" lvl="4" indent="-423323" algn="ctr" rtl="0">
              <a:spcBef>
                <a:spcPts val="0"/>
              </a:spcBef>
              <a:spcAft>
                <a:spcPts val="0"/>
              </a:spcAft>
              <a:buSzPts val="1400"/>
              <a:buChar char="○"/>
              <a:defRPr/>
            </a:lvl5pPr>
            <a:lvl6pPr marL="3657509" lvl="5" indent="-423323" algn="ctr" rtl="0">
              <a:spcBef>
                <a:spcPts val="0"/>
              </a:spcBef>
              <a:spcAft>
                <a:spcPts val="0"/>
              </a:spcAft>
              <a:buSzPts val="1400"/>
              <a:buChar char="■"/>
              <a:defRPr/>
            </a:lvl6pPr>
            <a:lvl7pPr marL="4267093" lvl="6" indent="-423323" algn="ctr" rtl="0">
              <a:spcBef>
                <a:spcPts val="0"/>
              </a:spcBef>
              <a:spcAft>
                <a:spcPts val="0"/>
              </a:spcAft>
              <a:buSzPts val="1400"/>
              <a:buChar char="●"/>
              <a:defRPr/>
            </a:lvl7pPr>
            <a:lvl8pPr marL="4876678" lvl="7" indent="-423323" algn="ctr" rtl="0">
              <a:spcBef>
                <a:spcPts val="0"/>
              </a:spcBef>
              <a:spcAft>
                <a:spcPts val="0"/>
              </a:spcAft>
              <a:buSzPts val="1400"/>
              <a:buChar char="○"/>
              <a:defRPr/>
            </a:lvl8pPr>
            <a:lvl9pPr marL="5486263" lvl="8" indent="-423323" algn="ctr" rtl="0">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58926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53085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2045777" y="1023929"/>
            <a:ext cx="8557600" cy="14028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60" name="Google Shape;60;p14"/>
          <p:cNvSpPr txBox="1">
            <a:spLocks noGrp="1"/>
          </p:cNvSpPr>
          <p:nvPr>
            <p:ph type="body" idx="1"/>
          </p:nvPr>
        </p:nvSpPr>
        <p:spPr>
          <a:xfrm>
            <a:off x="2045777" y="1843521"/>
            <a:ext cx="8557600" cy="30784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2600"/>
              <a:buFont typeface="Montserrat"/>
              <a:buNone/>
              <a:defRPr sz="3467" b="1"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61" name="Google Shape;61;p1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rmAutofit/>
          </a:bodyPr>
          <a:lstStyle>
            <a:lvl1pPr lvl="0" rtl="0">
              <a:buNone/>
              <a:defRPr sz="1733">
                <a:solidFill>
                  <a:schemeClr val="dk1"/>
                </a:solidFill>
                <a:latin typeface="Montserrat"/>
                <a:ea typeface="Montserrat"/>
                <a:cs typeface="Montserrat"/>
                <a:sym typeface="Montserrat"/>
              </a:defRPr>
            </a:lvl1pPr>
            <a:lvl2pPr lvl="1" rtl="0">
              <a:buNone/>
              <a:defRPr sz="1733">
                <a:solidFill>
                  <a:schemeClr val="dk1"/>
                </a:solidFill>
                <a:latin typeface="Montserrat"/>
                <a:ea typeface="Montserrat"/>
                <a:cs typeface="Montserrat"/>
                <a:sym typeface="Montserrat"/>
              </a:defRPr>
            </a:lvl2pPr>
            <a:lvl3pPr lvl="2" rtl="0">
              <a:buNone/>
              <a:defRPr sz="1733">
                <a:solidFill>
                  <a:schemeClr val="dk1"/>
                </a:solidFill>
                <a:latin typeface="Montserrat"/>
                <a:ea typeface="Montserrat"/>
                <a:cs typeface="Montserrat"/>
                <a:sym typeface="Montserrat"/>
              </a:defRPr>
            </a:lvl3pPr>
            <a:lvl4pPr lvl="3" rtl="0">
              <a:buNone/>
              <a:defRPr sz="1733">
                <a:solidFill>
                  <a:schemeClr val="dk1"/>
                </a:solidFill>
                <a:latin typeface="Montserrat"/>
                <a:ea typeface="Montserrat"/>
                <a:cs typeface="Montserrat"/>
                <a:sym typeface="Montserrat"/>
              </a:defRPr>
            </a:lvl4pPr>
            <a:lvl5pPr lvl="4" rtl="0">
              <a:buNone/>
              <a:defRPr sz="1733">
                <a:solidFill>
                  <a:schemeClr val="dk1"/>
                </a:solidFill>
                <a:latin typeface="Montserrat"/>
                <a:ea typeface="Montserrat"/>
                <a:cs typeface="Montserrat"/>
                <a:sym typeface="Montserrat"/>
              </a:defRPr>
            </a:lvl5pPr>
            <a:lvl6pPr lvl="5" rtl="0">
              <a:buNone/>
              <a:defRPr sz="1733">
                <a:solidFill>
                  <a:schemeClr val="dk1"/>
                </a:solidFill>
                <a:latin typeface="Montserrat"/>
                <a:ea typeface="Montserrat"/>
                <a:cs typeface="Montserrat"/>
                <a:sym typeface="Montserrat"/>
              </a:defRPr>
            </a:lvl6pPr>
            <a:lvl7pPr lvl="6" rtl="0">
              <a:buNone/>
              <a:defRPr sz="1733">
                <a:solidFill>
                  <a:schemeClr val="dk1"/>
                </a:solidFill>
                <a:latin typeface="Montserrat"/>
                <a:ea typeface="Montserrat"/>
                <a:cs typeface="Montserrat"/>
                <a:sym typeface="Montserrat"/>
              </a:defRPr>
            </a:lvl7pPr>
            <a:lvl8pPr lvl="7" rtl="0">
              <a:buNone/>
              <a:defRPr sz="1733">
                <a:solidFill>
                  <a:schemeClr val="dk1"/>
                </a:solidFill>
                <a:latin typeface="Montserrat"/>
                <a:ea typeface="Montserrat"/>
                <a:cs typeface="Montserrat"/>
                <a:sym typeface="Montserrat"/>
              </a:defRPr>
            </a:lvl8pPr>
            <a:lvl9pPr lvl="8" rtl="0">
              <a:buNone/>
              <a:defRPr sz="1733">
                <a:solidFill>
                  <a:schemeClr val="dk1"/>
                </a:solidFill>
                <a:latin typeface="Montserrat"/>
                <a:ea typeface="Montserrat"/>
                <a:cs typeface="Montserrat"/>
                <a:sym typeface="Montserra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00293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62"/>
        <p:cNvGrpSpPr/>
        <p:nvPr/>
      </p:nvGrpSpPr>
      <p:grpSpPr>
        <a:xfrm>
          <a:off x="0" y="0"/>
          <a:ext cx="0" cy="0"/>
          <a:chOff x="0" y="0"/>
          <a:chExt cx="0" cy="0"/>
        </a:xfrm>
      </p:grpSpPr>
      <p:pic>
        <p:nvPicPr>
          <p:cNvPr id="63" name="Google Shape;63;p15"/>
          <p:cNvPicPr preferRelativeResize="0"/>
          <p:nvPr/>
        </p:nvPicPr>
        <p:blipFill rotWithShape="1">
          <a:blip r:embed="rId2">
            <a:alphaModFix/>
          </a:blip>
          <a:srcRect/>
          <a:stretch/>
        </p:blipFill>
        <p:spPr>
          <a:xfrm>
            <a:off x="838201" y="415647"/>
            <a:ext cx="1040967" cy="385075"/>
          </a:xfrm>
          <a:prstGeom prst="rect">
            <a:avLst/>
          </a:prstGeom>
          <a:noFill/>
          <a:ln>
            <a:noFill/>
          </a:ln>
        </p:spPr>
      </p:pic>
      <p:sp>
        <p:nvSpPr>
          <p:cNvPr id="64" name="Google Shape;64;p1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rmAutofit/>
          </a:bodyPr>
          <a:lstStyle>
            <a:lvl1pPr lvl="0" rtl="0">
              <a:buNone/>
              <a:defRPr sz="1733"/>
            </a:lvl1pPr>
            <a:lvl2pPr lvl="1" rtl="0">
              <a:buNone/>
              <a:defRPr sz="1733"/>
            </a:lvl2pPr>
            <a:lvl3pPr lvl="2" rtl="0">
              <a:buNone/>
              <a:defRPr sz="1733"/>
            </a:lvl3pPr>
            <a:lvl4pPr lvl="3" rtl="0">
              <a:buNone/>
              <a:defRPr sz="1733"/>
            </a:lvl4pPr>
            <a:lvl5pPr lvl="4" rtl="0">
              <a:buNone/>
              <a:defRPr sz="1733"/>
            </a:lvl5pPr>
            <a:lvl6pPr lvl="5" rtl="0">
              <a:buNone/>
              <a:defRPr sz="1733"/>
            </a:lvl6pPr>
            <a:lvl7pPr lvl="6" rtl="0">
              <a:buNone/>
              <a:defRPr sz="1733"/>
            </a:lvl7pPr>
            <a:lvl8pPr lvl="7" rtl="0">
              <a:buNone/>
              <a:defRPr sz="1733"/>
            </a:lvl8pPr>
            <a:lvl9pPr lvl="8" rtl="0">
              <a:buNone/>
              <a:defRPr sz="1733"/>
            </a:lvl9pPr>
          </a:lstStyle>
          <a:p>
            <a:fld id="{00000000-1234-1234-1234-123412341234}" type="slidenum">
              <a:rPr lang="en" smtClean="0"/>
              <a:pPr/>
              <a:t>‹#›</a:t>
            </a:fld>
            <a:endParaRPr lang="en"/>
          </a:p>
        </p:txBody>
      </p:sp>
    </p:spTree>
    <p:extLst>
      <p:ext uri="{BB962C8B-B14F-4D97-AF65-F5344CB8AC3E}">
        <p14:creationId xmlns:p14="http://schemas.microsoft.com/office/powerpoint/2010/main" val="2989078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BU Centered Bulleted Text">
  <p:cSld name="SBU Centered Bulleted 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1175400" y="875233"/>
            <a:ext cx="9841200" cy="1017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3400"/>
              <a:buFont typeface="Montserrat ExtraBold"/>
              <a:buNone/>
              <a:defRPr sz="4533"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67" name="Google Shape;67;p16"/>
          <p:cNvSpPr txBox="1">
            <a:spLocks noGrp="1"/>
          </p:cNvSpPr>
          <p:nvPr>
            <p:ph type="subTitle" idx="1"/>
          </p:nvPr>
        </p:nvSpPr>
        <p:spPr>
          <a:xfrm>
            <a:off x="1488067" y="1760651"/>
            <a:ext cx="3796000" cy="804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2267"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68" name="Google Shape;68;p16"/>
          <p:cNvSpPr txBox="1">
            <a:spLocks noGrp="1"/>
          </p:cNvSpPr>
          <p:nvPr>
            <p:ph type="subTitle" idx="2"/>
          </p:nvPr>
        </p:nvSpPr>
        <p:spPr>
          <a:xfrm>
            <a:off x="6808300" y="1760651"/>
            <a:ext cx="3791600" cy="804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700"/>
              <a:buFont typeface="Montserrat ExtraBold"/>
              <a:buNone/>
              <a:defRPr sz="2267"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69" name="Google Shape;69;p16"/>
          <p:cNvSpPr txBox="1">
            <a:spLocks noGrp="1"/>
          </p:cNvSpPr>
          <p:nvPr>
            <p:ph type="body" idx="3"/>
          </p:nvPr>
        </p:nvSpPr>
        <p:spPr>
          <a:xfrm>
            <a:off x="1506117" y="2564667"/>
            <a:ext cx="3877600" cy="3195600"/>
          </a:xfrm>
          <a:prstGeom prst="rect">
            <a:avLst/>
          </a:prstGeom>
          <a:noFill/>
          <a:ln>
            <a:noFill/>
          </a:ln>
        </p:spPr>
        <p:txBody>
          <a:bodyPr spcFirstLastPara="1" wrap="square" lIns="91425" tIns="91425" rIns="91425" bIns="91425" anchor="t" anchorCtr="0">
            <a:noAutofit/>
          </a:bodyPr>
          <a:lstStyle>
            <a:lvl1pPr marL="609585" marR="0" lvl="0"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1pPr>
            <a:lvl2pPr marL="1219170" marR="0" lvl="1"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2pPr>
            <a:lvl3pPr marL="1828754" marR="0" lvl="2"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3pPr>
            <a:lvl4pPr marL="2438339" marR="0" lvl="3"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4pPr>
            <a:lvl5pPr marL="3047924" marR="0" lvl="4"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5pPr>
            <a:lvl6pPr marL="3657509" marR="0" lvl="5"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6pPr>
            <a:lvl7pPr marL="4267093" marR="0" lvl="6"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7pPr>
            <a:lvl8pPr marL="4876678" marR="0" lvl="7"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8pPr>
            <a:lvl9pPr marL="5486263" marR="0" lvl="8"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9pPr>
          </a:lstStyle>
          <a:p>
            <a:endParaRPr/>
          </a:p>
        </p:txBody>
      </p:sp>
      <p:sp>
        <p:nvSpPr>
          <p:cNvPr id="70" name="Google Shape;70;p16"/>
          <p:cNvSpPr txBox="1">
            <a:spLocks noGrp="1"/>
          </p:cNvSpPr>
          <p:nvPr>
            <p:ph type="body" idx="4"/>
          </p:nvPr>
        </p:nvSpPr>
        <p:spPr>
          <a:xfrm>
            <a:off x="6808284" y="2564667"/>
            <a:ext cx="3877600" cy="3195600"/>
          </a:xfrm>
          <a:prstGeom prst="rect">
            <a:avLst/>
          </a:prstGeom>
          <a:noFill/>
          <a:ln>
            <a:noFill/>
          </a:ln>
        </p:spPr>
        <p:txBody>
          <a:bodyPr spcFirstLastPara="1" wrap="square" lIns="91425" tIns="91425" rIns="91425" bIns="91425" anchor="t" anchorCtr="0">
            <a:noAutofit/>
          </a:bodyPr>
          <a:lstStyle>
            <a:lvl1pPr marL="609585" marR="0" lvl="0"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1pPr>
            <a:lvl2pPr marL="1219170" marR="0" lvl="1"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2pPr>
            <a:lvl3pPr marL="1828754" marR="0" lvl="2"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3pPr>
            <a:lvl4pPr marL="2438339" marR="0" lvl="3"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4pPr>
            <a:lvl5pPr marL="3047924" marR="0" lvl="4"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5pPr>
            <a:lvl6pPr marL="3657509" marR="0" lvl="5"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6pPr>
            <a:lvl7pPr marL="4267093" marR="0" lvl="6"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7pPr>
            <a:lvl8pPr marL="4876678" marR="0" lvl="7"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8pPr>
            <a:lvl9pPr marL="5486263" marR="0" lvl="8" indent="-448722" algn="l" rtl="0">
              <a:lnSpc>
                <a:spcPct val="100000"/>
              </a:lnSpc>
              <a:spcBef>
                <a:spcPts val="0"/>
              </a:spcBef>
              <a:spcAft>
                <a:spcPts val="0"/>
              </a:spcAft>
              <a:buClr>
                <a:srgbClr val="000000"/>
              </a:buClr>
              <a:buSzPts val="1700"/>
              <a:buFont typeface="Zilla Slab Medium"/>
              <a:buChar char="■"/>
              <a:defRPr sz="2267" b="0" i="0" u="none" strike="noStrike" cap="none">
                <a:solidFill>
                  <a:srgbClr val="000000"/>
                </a:solidFill>
                <a:latin typeface="Zilla Slab Medium"/>
                <a:ea typeface="Zilla Slab Medium"/>
                <a:cs typeface="Zilla Slab Medium"/>
                <a:sym typeface="Zilla Slab Medium"/>
              </a:defRPr>
            </a:lvl9pPr>
          </a:lstStyle>
          <a:p>
            <a:endParaRPr/>
          </a:p>
        </p:txBody>
      </p:sp>
      <p:sp>
        <p:nvSpPr>
          <p:cNvPr id="71" name="Google Shape;71;p1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rmAutofit/>
          </a:bodyPr>
          <a:lstStyle>
            <a:lvl1pPr lvl="0" rtl="0">
              <a:buNone/>
              <a:defRPr sz="1733">
                <a:solidFill>
                  <a:srgbClr val="000000"/>
                </a:solidFill>
                <a:latin typeface="Zilla Slab Medium"/>
                <a:ea typeface="Zilla Slab Medium"/>
                <a:cs typeface="Zilla Slab Medium"/>
                <a:sym typeface="Zilla Slab Medium"/>
              </a:defRPr>
            </a:lvl1pPr>
            <a:lvl2pPr lvl="1" rtl="0">
              <a:buNone/>
              <a:defRPr sz="1733">
                <a:solidFill>
                  <a:srgbClr val="000000"/>
                </a:solidFill>
                <a:latin typeface="Zilla Slab Medium"/>
                <a:ea typeface="Zilla Slab Medium"/>
                <a:cs typeface="Zilla Slab Medium"/>
                <a:sym typeface="Zilla Slab Medium"/>
              </a:defRPr>
            </a:lvl2pPr>
            <a:lvl3pPr lvl="2" rtl="0">
              <a:buNone/>
              <a:defRPr sz="1733">
                <a:solidFill>
                  <a:srgbClr val="000000"/>
                </a:solidFill>
                <a:latin typeface="Zilla Slab Medium"/>
                <a:ea typeface="Zilla Slab Medium"/>
                <a:cs typeface="Zilla Slab Medium"/>
                <a:sym typeface="Zilla Slab Medium"/>
              </a:defRPr>
            </a:lvl3pPr>
            <a:lvl4pPr lvl="3" rtl="0">
              <a:buNone/>
              <a:defRPr sz="1733">
                <a:solidFill>
                  <a:srgbClr val="000000"/>
                </a:solidFill>
                <a:latin typeface="Zilla Slab Medium"/>
                <a:ea typeface="Zilla Slab Medium"/>
                <a:cs typeface="Zilla Slab Medium"/>
                <a:sym typeface="Zilla Slab Medium"/>
              </a:defRPr>
            </a:lvl4pPr>
            <a:lvl5pPr lvl="4" rtl="0">
              <a:buNone/>
              <a:defRPr sz="1733">
                <a:solidFill>
                  <a:srgbClr val="000000"/>
                </a:solidFill>
                <a:latin typeface="Zilla Slab Medium"/>
                <a:ea typeface="Zilla Slab Medium"/>
                <a:cs typeface="Zilla Slab Medium"/>
                <a:sym typeface="Zilla Slab Medium"/>
              </a:defRPr>
            </a:lvl5pPr>
            <a:lvl6pPr lvl="5" rtl="0">
              <a:buNone/>
              <a:defRPr sz="1733">
                <a:solidFill>
                  <a:srgbClr val="000000"/>
                </a:solidFill>
                <a:latin typeface="Zilla Slab Medium"/>
                <a:ea typeface="Zilla Slab Medium"/>
                <a:cs typeface="Zilla Slab Medium"/>
                <a:sym typeface="Zilla Slab Medium"/>
              </a:defRPr>
            </a:lvl6pPr>
            <a:lvl7pPr lvl="6" rtl="0">
              <a:buNone/>
              <a:defRPr sz="1733">
                <a:solidFill>
                  <a:srgbClr val="000000"/>
                </a:solidFill>
                <a:latin typeface="Zilla Slab Medium"/>
                <a:ea typeface="Zilla Slab Medium"/>
                <a:cs typeface="Zilla Slab Medium"/>
                <a:sym typeface="Zilla Slab Medium"/>
              </a:defRPr>
            </a:lvl7pPr>
            <a:lvl8pPr lvl="7" rtl="0">
              <a:buNone/>
              <a:defRPr sz="1733">
                <a:solidFill>
                  <a:srgbClr val="000000"/>
                </a:solidFill>
                <a:latin typeface="Zilla Slab Medium"/>
                <a:ea typeface="Zilla Slab Medium"/>
                <a:cs typeface="Zilla Slab Medium"/>
                <a:sym typeface="Zilla Slab Medium"/>
              </a:defRPr>
            </a:lvl8pPr>
            <a:lvl9pPr lvl="8" rtl="0">
              <a:buNone/>
              <a:defRPr sz="1733">
                <a:solidFill>
                  <a:srgbClr val="000000"/>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33827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pic>
        <p:nvPicPr>
          <p:cNvPr id="11" name="Google Shape;39;p12">
            <a:extLst>
              <a:ext uri="{FF2B5EF4-FFF2-40B4-BE49-F238E27FC236}">
                <a16:creationId xmlns:a16="http://schemas.microsoft.com/office/drawing/2014/main" id="{F1900B23-2DF6-EC6A-6F9B-7C6F1D760C08}"/>
              </a:ext>
            </a:extLst>
          </p:cNvPr>
          <p:cNvPicPr preferRelativeResize="0">
            <a:picLocks/>
          </p:cNvPicPr>
          <p:nvPr userDrawn="1"/>
        </p:nvPicPr>
        <p:blipFill>
          <a:blip r:embed="rId2"/>
          <a:srcRect/>
          <a:stretch/>
        </p:blipFill>
        <p:spPr>
          <a:xfrm>
            <a:off x="0" y="0"/>
            <a:ext cx="12192000" cy="68580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noRot="1" noMove="1" noResize="1" noEditPoints="1" noAdjustHandles="1" noChangeArrowheads="1" noChangeShapeType="1"/>
          </p:cNvSpPr>
          <p:nvPr>
            <p:ph type="ctrTitle" hasCustomPrompt="1"/>
          </p:nvPr>
        </p:nvSpPr>
        <p:spPr>
          <a:xfrm>
            <a:off x="838201" y="2378869"/>
            <a:ext cx="8738992" cy="2387600"/>
          </a:xfrm>
          <a:prstGeom prst="rect">
            <a:avLst/>
          </a:prstGeom>
        </p:spPr>
        <p:txBody>
          <a:bodyPr lIns="0" anchor="b">
            <a:noAutofit/>
          </a:bodyPr>
          <a:lstStyle>
            <a:lvl1pPr algn="l">
              <a:lnSpc>
                <a:spcPct val="60000"/>
              </a:lnSpc>
              <a:defRPr sz="13333" baseline="0">
                <a:solidFill>
                  <a:schemeClr val="bg2"/>
                </a:solidFill>
              </a:defRPr>
            </a:lvl1pPr>
          </a:lstStyle>
          <a:p>
            <a:r>
              <a:rPr lang="en-US"/>
              <a:t>Click to edit title style</a:t>
            </a:r>
          </a:p>
        </p:txBody>
      </p:sp>
      <p:grpSp>
        <p:nvGrpSpPr>
          <p:cNvPr id="3" name="Group 2">
            <a:extLst>
              <a:ext uri="{FF2B5EF4-FFF2-40B4-BE49-F238E27FC236}">
                <a16:creationId xmlns:a16="http://schemas.microsoft.com/office/drawing/2014/main" id="{AD6FCCCD-6DA6-1BED-7AD7-95159909144F}"/>
              </a:ext>
            </a:extLst>
          </p:cNvPr>
          <p:cNvGrpSpPr/>
          <p:nvPr userDrawn="1"/>
        </p:nvGrpSpPr>
        <p:grpSpPr>
          <a:xfrm>
            <a:off x="814525" y="6177036"/>
            <a:ext cx="4269984" cy="267729"/>
            <a:chOff x="610894" y="4632776"/>
            <a:chExt cx="3202488" cy="200797"/>
          </a:xfrm>
        </p:grpSpPr>
        <p:pic>
          <p:nvPicPr>
            <p:cNvPr id="7" name="Picture 6" descr="A white letter on a black background&#10;&#10;Description automatically generated">
              <a:extLst>
                <a:ext uri="{FF2B5EF4-FFF2-40B4-BE49-F238E27FC236}">
                  <a16:creationId xmlns:a16="http://schemas.microsoft.com/office/drawing/2014/main" id="{7407BB11-2342-6068-CDA8-798309C64667}"/>
                </a:ext>
              </a:extLst>
            </p:cNvPr>
            <p:cNvPicPr>
              <a:picLocks noChangeAspect="1"/>
            </p:cNvPicPr>
            <p:nvPr userDrawn="1"/>
          </p:nvPicPr>
          <p:blipFill>
            <a:blip r:embed="rId3"/>
            <a:stretch>
              <a:fillRect/>
            </a:stretch>
          </p:blipFill>
          <p:spPr>
            <a:xfrm>
              <a:off x="2792621" y="4666894"/>
              <a:ext cx="1020761" cy="149108"/>
            </a:xfrm>
            <a:prstGeom prst="rect">
              <a:avLst/>
            </a:prstGeom>
          </p:spPr>
        </p:pic>
        <p:pic>
          <p:nvPicPr>
            <p:cNvPr id="9" name="Picture 8" descr="A black and white sign with red text&#10;&#10;Description automatically generated">
              <a:extLst>
                <a:ext uri="{FF2B5EF4-FFF2-40B4-BE49-F238E27FC236}">
                  <a16:creationId xmlns:a16="http://schemas.microsoft.com/office/drawing/2014/main" id="{AEEA01CE-2672-19CA-F5B1-9B9574259D90}"/>
                </a:ext>
              </a:extLst>
            </p:cNvPr>
            <p:cNvPicPr>
              <a:picLocks noChangeAspect="1"/>
            </p:cNvPicPr>
            <p:nvPr userDrawn="1"/>
          </p:nvPicPr>
          <p:blipFill>
            <a:blip r:embed="rId4"/>
            <a:stretch>
              <a:fillRect/>
            </a:stretch>
          </p:blipFill>
          <p:spPr>
            <a:xfrm>
              <a:off x="1858295" y="4632776"/>
              <a:ext cx="670899" cy="200797"/>
            </a:xfrm>
            <a:prstGeom prst="rect">
              <a:avLst/>
            </a:prstGeom>
          </p:spPr>
        </p:pic>
        <p:pic>
          <p:nvPicPr>
            <p:cNvPr id="10" name="Google Shape;54;p13">
              <a:extLst>
                <a:ext uri="{FF2B5EF4-FFF2-40B4-BE49-F238E27FC236}">
                  <a16:creationId xmlns:a16="http://schemas.microsoft.com/office/drawing/2014/main" id="{B5D7912B-E1D8-C236-3049-12BAD37BEAF6}"/>
                </a:ext>
              </a:extLst>
            </p:cNvPr>
            <p:cNvPicPr preferRelativeResize="0"/>
            <p:nvPr userDrawn="1"/>
          </p:nvPicPr>
          <p:blipFill rotWithShape="1">
            <a:blip r:embed="rId5">
              <a:alphaModFix/>
            </a:blip>
            <a:srcRect/>
            <a:stretch/>
          </p:blipFill>
          <p:spPr>
            <a:xfrm>
              <a:off x="610894" y="4654708"/>
              <a:ext cx="1020761" cy="174559"/>
            </a:xfrm>
            <a:prstGeom prst="rect">
              <a:avLst/>
            </a:prstGeom>
            <a:noFill/>
            <a:ln>
              <a:noFill/>
            </a:ln>
          </p:spPr>
        </p:pic>
      </p:grpSp>
    </p:spTree>
    <p:extLst>
      <p:ext uri="{BB962C8B-B14F-4D97-AF65-F5344CB8AC3E}">
        <p14:creationId xmlns:p14="http://schemas.microsoft.com/office/powerpoint/2010/main" val="212836620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B728E2-EA61-C83B-BDBF-B9F76F761F8C}"/>
              </a:ext>
            </a:extLst>
          </p:cNvPr>
          <p:cNvSpPr>
            <a:spLocks noGrp="1"/>
          </p:cNvSpPr>
          <p:nvPr>
            <p:ph type="sldNum" idx="10"/>
          </p:nvPr>
        </p:nvSpPr>
        <p:spPr/>
        <p:txBody>
          <a:bodyPr/>
          <a:lstStyle/>
          <a:p>
            <a:fld id="{00000000-1234-1234-1234-123412341234}" type="slidenum">
              <a:rPr lang="en" smtClean="0"/>
              <a:pPr/>
              <a:t>‹#›</a:t>
            </a:fld>
            <a:endParaRPr lang="en"/>
          </a:p>
        </p:txBody>
      </p:sp>
      <p:pic>
        <p:nvPicPr>
          <p:cNvPr id="4" name="Google Shape;187;p34">
            <a:extLst>
              <a:ext uri="{FF2B5EF4-FFF2-40B4-BE49-F238E27FC236}">
                <a16:creationId xmlns:a16="http://schemas.microsoft.com/office/drawing/2014/main" id="{DD3B1F68-C4B0-A023-E382-234F86AF4146}"/>
              </a:ext>
            </a:extLst>
          </p:cNvPr>
          <p:cNvPicPr preferRelativeResize="0"/>
          <p:nvPr userDrawn="1"/>
        </p:nvPicPr>
        <p:blipFill>
          <a:blip r:embed="rId2">
            <a:alphaModFix/>
          </a:blip>
          <a:stretch>
            <a:fillRect/>
          </a:stretch>
        </p:blipFill>
        <p:spPr>
          <a:xfrm>
            <a:off x="9312100" y="288101"/>
            <a:ext cx="2278899" cy="332700"/>
          </a:xfrm>
          <a:prstGeom prst="rect">
            <a:avLst/>
          </a:prstGeom>
          <a:noFill/>
          <a:ln>
            <a:noFill/>
          </a:ln>
        </p:spPr>
      </p:pic>
      <p:sp>
        <p:nvSpPr>
          <p:cNvPr id="5" name="Google Shape;185;p34">
            <a:extLst>
              <a:ext uri="{FF2B5EF4-FFF2-40B4-BE49-F238E27FC236}">
                <a16:creationId xmlns:a16="http://schemas.microsoft.com/office/drawing/2014/main" id="{6EB064B0-826C-BEEB-C372-3FA62B8B03E9}"/>
              </a:ext>
            </a:extLst>
          </p:cNvPr>
          <p:cNvSpPr txBox="1"/>
          <p:nvPr userDrawn="1"/>
        </p:nvSpPr>
        <p:spPr>
          <a:xfrm>
            <a:off x="477786" y="288100"/>
            <a:ext cx="9350269" cy="644400"/>
          </a:xfrm>
          <a:prstGeom prst="rect">
            <a:avLst/>
          </a:prstGeom>
          <a:noFill/>
          <a:ln>
            <a:noFill/>
          </a:ln>
        </p:spPr>
        <p:txBody>
          <a:bodyPr spcFirstLastPara="1" wrap="square" lIns="121900" tIns="0" rIns="0" bIns="0" anchor="t" anchorCtr="0">
            <a:noAutofit/>
          </a:bodyPr>
          <a:lstStyle/>
          <a:p>
            <a:pPr marL="0" marR="0" lvl="0" indent="0" algn="l" rtl="0">
              <a:lnSpc>
                <a:spcPct val="80000"/>
              </a:lnSpc>
              <a:spcBef>
                <a:spcPts val="0"/>
              </a:spcBef>
              <a:spcAft>
                <a:spcPts val="0"/>
              </a:spcAft>
              <a:buClr>
                <a:srgbClr val="000000"/>
              </a:buClr>
              <a:buSzPts val="3000"/>
              <a:buFont typeface="Arial"/>
              <a:buNone/>
            </a:pPr>
            <a:r>
              <a:rPr lang="en-US" sz="2400" b="0" i="0" u="none" strike="noStrike" cap="none">
                <a:solidFill>
                  <a:srgbClr val="990000"/>
                </a:solidFill>
                <a:latin typeface="Montserrat ExtraBold"/>
                <a:ea typeface="Montserrat ExtraBold"/>
                <a:cs typeface="Montserrat ExtraBold"/>
                <a:sym typeface="Montserrat ExtraBold"/>
              </a:rPr>
              <a:t>PPM Utility and CoA Design – Approach</a:t>
            </a:r>
            <a:endParaRPr sz="2400" b="0" i="0" u="none" strike="noStrike" cap="none">
              <a:solidFill>
                <a:srgbClr val="990000"/>
              </a:solidFill>
              <a:latin typeface="Montserrat ExtraBold"/>
              <a:ea typeface="Montserrat ExtraBold"/>
              <a:cs typeface="Montserrat ExtraBold"/>
              <a:sym typeface="Montserrat ExtraBold"/>
            </a:endParaRPr>
          </a:p>
        </p:txBody>
      </p:sp>
      <p:sp>
        <p:nvSpPr>
          <p:cNvPr id="6" name="Text Placeholder 2">
            <a:extLst>
              <a:ext uri="{FF2B5EF4-FFF2-40B4-BE49-F238E27FC236}">
                <a16:creationId xmlns:a16="http://schemas.microsoft.com/office/drawing/2014/main" id="{69E281CC-71F1-A455-2930-6935D8C331BE}"/>
              </a:ext>
            </a:extLst>
          </p:cNvPr>
          <p:cNvSpPr txBox="1">
            <a:spLocks/>
          </p:cNvSpPr>
          <p:nvPr userDrawn="1"/>
        </p:nvSpPr>
        <p:spPr>
          <a:xfrm>
            <a:off x="601529" y="663903"/>
            <a:ext cx="10861944" cy="757255"/>
          </a:xfrm>
          <a:prstGeom prst="rect">
            <a:avLst/>
          </a:prstGeom>
        </p:spPr>
        <p:txBody>
          <a:bodyPr vert="horz" lIns="0" tIns="0" rIns="0" bIns="0" rtlCol="0">
            <a:noAutofit/>
          </a:bodyPr>
          <a:lstStyle>
            <a:lvl1pPr marL="0" indent="0" algn="l" defTabSz="1280129" rtl="0" eaLnBrk="1" latinLnBrk="0" hangingPunct="1">
              <a:spcBef>
                <a:spcPts val="0"/>
              </a:spcBef>
              <a:spcAft>
                <a:spcPts val="1400"/>
              </a:spcAft>
              <a:buSzPct val="100000"/>
              <a:buFontTx/>
              <a:buNone/>
              <a:defRPr sz="2100" b="0" kern="1200">
                <a:solidFill>
                  <a:srgbClr val="575757"/>
                </a:solidFill>
                <a:latin typeface="+mn-lt"/>
                <a:ea typeface="+mn-ea"/>
                <a:cs typeface="+mn-cs"/>
              </a:defRPr>
            </a:lvl1pPr>
            <a:lvl2pPr marL="133350" indent="-133350" algn="l" defTabSz="1280129" rtl="0" eaLnBrk="1" latinLnBrk="0" hangingPunct="1">
              <a:spcBef>
                <a:spcPts val="0"/>
              </a:spcBef>
              <a:spcAft>
                <a:spcPts val="1400"/>
              </a:spcAft>
              <a:buClrTx/>
              <a:buSzPct val="100000"/>
              <a:buFont typeface="Arial" panose="020B0604020202020204" pitchFamily="34" charset="0"/>
              <a:buChar char="•"/>
              <a:defRPr lang="en-US" sz="1260" b="0" kern="1200" dirty="0" smtClean="0">
                <a:solidFill>
                  <a:schemeClr val="tx1">
                    <a:lumMod val="85000"/>
                    <a:lumOff val="15000"/>
                  </a:schemeClr>
                </a:solidFill>
                <a:latin typeface="+mn-lt"/>
                <a:ea typeface="+mn-ea"/>
                <a:cs typeface="+mn-cs"/>
              </a:defRPr>
            </a:lvl2pPr>
            <a:lvl3pPr marL="293370" indent="-133350" algn="l" defTabSz="1280129" rtl="0" eaLnBrk="1" latinLnBrk="0" hangingPunct="1">
              <a:spcBef>
                <a:spcPts val="0"/>
              </a:spcBef>
              <a:spcAft>
                <a:spcPts val="1400"/>
              </a:spcAft>
              <a:buClrTx/>
              <a:buSzPct val="100000"/>
              <a:buFont typeface="Arial" panose="020B0604020202020204" pitchFamily="34" charset="0"/>
              <a:buChar char="−"/>
              <a:defRPr lang="en-US" sz="1260" kern="1200" dirty="0" smtClean="0">
                <a:solidFill>
                  <a:schemeClr val="tx1">
                    <a:lumMod val="85000"/>
                    <a:lumOff val="15000"/>
                  </a:schemeClr>
                </a:solidFill>
                <a:latin typeface="+mn-lt"/>
                <a:ea typeface="+mn-ea"/>
                <a:cs typeface="+mn-cs"/>
              </a:defRPr>
            </a:lvl3pPr>
            <a:lvl4pPr marL="453390" indent="-133350" algn="l" defTabSz="1280129" rtl="0" eaLnBrk="1" latinLnBrk="0" hangingPunct="1">
              <a:spcBef>
                <a:spcPts val="0"/>
              </a:spcBef>
              <a:spcAft>
                <a:spcPts val="1400"/>
              </a:spcAft>
              <a:buClrTx/>
              <a:buSzPct val="100000"/>
              <a:buFont typeface="Arial" panose="020B0604020202020204" pitchFamily="34" charset="0"/>
              <a:buChar char="◦"/>
              <a:defRPr lang="en-US" sz="1260" kern="1200" baseline="0" dirty="0" smtClean="0">
                <a:solidFill>
                  <a:schemeClr val="tx1">
                    <a:lumMod val="85000"/>
                    <a:lumOff val="15000"/>
                  </a:schemeClr>
                </a:solidFill>
                <a:latin typeface="+mn-lt"/>
                <a:ea typeface="+mn-ea"/>
                <a:cs typeface="+mn-cs"/>
              </a:defRPr>
            </a:lvl4pPr>
            <a:lvl5pPr marL="613410" indent="-133350" algn="l" defTabSz="1117890" rtl="0" eaLnBrk="1" latinLnBrk="0" hangingPunct="1">
              <a:spcBef>
                <a:spcPts val="0"/>
              </a:spcBef>
              <a:spcAft>
                <a:spcPts val="1400"/>
              </a:spcAft>
              <a:buClrTx/>
              <a:buSzPct val="100000"/>
              <a:buFont typeface="Arial" panose="020B0604020202020204" pitchFamily="34" charset="0"/>
              <a:buChar char="−"/>
              <a:tabLst/>
              <a:defRPr lang="en-US" sz="1260" kern="1200" baseline="0" dirty="0" smtClean="0">
                <a:solidFill>
                  <a:schemeClr val="tx1">
                    <a:lumMod val="85000"/>
                    <a:lumOff val="15000"/>
                  </a:schemeClr>
                </a:solidFill>
                <a:latin typeface="+mn-lt"/>
                <a:ea typeface="+mn-ea"/>
                <a:cs typeface="+mn-cs"/>
              </a:defRPr>
            </a:lvl5pPr>
            <a:lvl6pPr marL="745901" indent="-246954" algn="l" defTabSz="1280129" rtl="0" eaLnBrk="1" latinLnBrk="0" hangingPunct="1">
              <a:spcBef>
                <a:spcPts val="0"/>
              </a:spcBef>
              <a:spcAft>
                <a:spcPts val="1400"/>
              </a:spcAft>
              <a:buFont typeface="Verdana" panose="020B0604030504040204" pitchFamily="34" charset="0"/>
              <a:buChar char="−"/>
              <a:defRPr sz="1680" kern="1200" baseline="0">
                <a:solidFill>
                  <a:schemeClr val="tx1"/>
                </a:solidFill>
                <a:latin typeface="+mn-lt"/>
                <a:ea typeface="+mn-ea"/>
                <a:cs typeface="+mn-cs"/>
              </a:defRPr>
            </a:lvl6pPr>
            <a:lvl7pPr marL="745901" indent="-246954" algn="l" defTabSz="1280129" rtl="0" eaLnBrk="1" latinLnBrk="0" hangingPunct="1">
              <a:spcBef>
                <a:spcPts val="0"/>
              </a:spcBef>
              <a:spcAft>
                <a:spcPts val="1400"/>
              </a:spcAft>
              <a:buFont typeface="Verdana" panose="020B0604030504040204" pitchFamily="34" charset="0"/>
              <a:buChar char="−"/>
              <a:defRPr sz="1680" kern="1200">
                <a:solidFill>
                  <a:schemeClr val="tx1"/>
                </a:solidFill>
                <a:latin typeface="+mn-lt"/>
                <a:ea typeface="+mn-ea"/>
                <a:cs typeface="+mn-cs"/>
              </a:defRPr>
            </a:lvl7pPr>
            <a:lvl8pPr marL="745901" indent="-246954" algn="l" defTabSz="1280129" rtl="0" eaLnBrk="1" latinLnBrk="0" hangingPunct="1">
              <a:spcBef>
                <a:spcPts val="0"/>
              </a:spcBef>
              <a:spcAft>
                <a:spcPts val="1400"/>
              </a:spcAft>
              <a:buFont typeface="Verdana" panose="020B0604030504040204" pitchFamily="34" charset="0"/>
              <a:buChar char="−"/>
              <a:defRPr sz="1680" kern="1200" baseline="0">
                <a:solidFill>
                  <a:schemeClr val="tx1"/>
                </a:solidFill>
                <a:latin typeface="+mn-lt"/>
                <a:ea typeface="+mn-ea"/>
                <a:cs typeface="+mn-cs"/>
              </a:defRPr>
            </a:lvl8pPr>
            <a:lvl9pPr marL="745901" indent="-246954" algn="l" defTabSz="1280129" rtl="0" eaLnBrk="1" latinLnBrk="0" hangingPunct="1">
              <a:spcBef>
                <a:spcPts val="0"/>
              </a:spcBef>
              <a:spcAft>
                <a:spcPts val="1400"/>
              </a:spcAft>
              <a:buFont typeface="Verdana" panose="020B0604030504040204" pitchFamily="34" charset="0"/>
              <a:buChar char="−"/>
              <a:defRPr sz="1680" kern="1200" baseline="0">
                <a:solidFill>
                  <a:schemeClr val="tx1"/>
                </a:solidFill>
                <a:latin typeface="+mn-lt"/>
                <a:ea typeface="+mn-ea"/>
                <a:cs typeface="+mn-cs"/>
              </a:defRPr>
            </a:lvl9pPr>
          </a:lstStyle>
          <a:p>
            <a:r>
              <a:rPr lang="en-US" sz="1600"/>
              <a:t>SBU faces a key decision re: the use of PPM in the context of the CoA design and ERP scoping process. The decisions are outlined in the graphic on the left, with the dimensions for discussion laid out on the right.  	</a:t>
            </a:r>
          </a:p>
          <a:p>
            <a:endParaRPr lang="en-US" sz="1853"/>
          </a:p>
        </p:txBody>
      </p:sp>
      <p:sp>
        <p:nvSpPr>
          <p:cNvPr id="7" name="Google Shape;90;p19">
            <a:extLst>
              <a:ext uri="{FF2B5EF4-FFF2-40B4-BE49-F238E27FC236}">
                <a16:creationId xmlns:a16="http://schemas.microsoft.com/office/drawing/2014/main" id="{19860C73-1A2C-905F-5559-BE0CA872485D}"/>
              </a:ext>
            </a:extLst>
          </p:cNvPr>
          <p:cNvSpPr txBox="1">
            <a:spLocks noGrp="1"/>
          </p:cNvSpPr>
          <p:nvPr>
            <p:ph type="title"/>
          </p:nvPr>
        </p:nvSpPr>
        <p:spPr>
          <a:xfrm>
            <a:off x="477786" y="184314"/>
            <a:ext cx="8403661" cy="536815"/>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2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037407B3-84D1-9918-742F-87E8C9DA2E22}"/>
              </a:ext>
            </a:extLst>
          </p:cNvPr>
          <p:cNvSpPr txBox="1">
            <a:spLocks noGrp="1"/>
          </p:cNvSpPr>
          <p:nvPr>
            <p:ph type="body" idx="1"/>
          </p:nvPr>
        </p:nvSpPr>
        <p:spPr>
          <a:xfrm>
            <a:off x="477786" y="546098"/>
            <a:ext cx="8403661" cy="83871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1000"/>
              </a:spcBef>
              <a:spcAft>
                <a:spcPts val="0"/>
              </a:spcAft>
              <a:buClr>
                <a:schemeClr val="dk1"/>
              </a:buClr>
              <a:buSzPts val="2600"/>
              <a:buFont typeface="Montserrat"/>
              <a:buNone/>
              <a:defRPr sz="2400" b="1"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4040351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46E70B-651B-51FE-2C9F-97FF7C9924CB}"/>
              </a:ext>
            </a:extLst>
          </p:cNvPr>
          <p:cNvSpPr>
            <a:spLocks noGrp="1"/>
          </p:cNvSpPr>
          <p:nvPr>
            <p:ph type="sldNum" idx="10"/>
          </p:nvPr>
        </p:nvSpPr>
        <p:spPr/>
        <p:txBody>
          <a:bodyPr/>
          <a:lstStyle/>
          <a:p>
            <a:fld id="{00000000-1234-1234-1234-123412341234}" type="slidenum">
              <a:rPr lang="en" smtClean="0"/>
              <a:pPr/>
              <a:t>‹#›</a:t>
            </a:fld>
            <a:endParaRPr lang="en"/>
          </a:p>
        </p:txBody>
      </p:sp>
      <p:pic>
        <p:nvPicPr>
          <p:cNvPr id="4" name="Google Shape;187;p34">
            <a:extLst>
              <a:ext uri="{FF2B5EF4-FFF2-40B4-BE49-F238E27FC236}">
                <a16:creationId xmlns:a16="http://schemas.microsoft.com/office/drawing/2014/main" id="{C09FCCD0-6432-241D-EC03-2C0695927511}"/>
              </a:ext>
            </a:extLst>
          </p:cNvPr>
          <p:cNvPicPr preferRelativeResize="0"/>
          <p:nvPr userDrawn="1"/>
        </p:nvPicPr>
        <p:blipFill>
          <a:blip r:embed="rId2">
            <a:alphaModFix/>
          </a:blip>
          <a:stretch>
            <a:fillRect/>
          </a:stretch>
        </p:blipFill>
        <p:spPr>
          <a:xfrm>
            <a:off x="9312100" y="288101"/>
            <a:ext cx="2278899" cy="332700"/>
          </a:xfrm>
          <a:prstGeom prst="rect">
            <a:avLst/>
          </a:prstGeom>
          <a:noFill/>
          <a:ln>
            <a:noFill/>
          </a:ln>
        </p:spPr>
      </p:pic>
      <p:sp>
        <p:nvSpPr>
          <p:cNvPr id="7" name="Google Shape;90;p19">
            <a:extLst>
              <a:ext uri="{FF2B5EF4-FFF2-40B4-BE49-F238E27FC236}">
                <a16:creationId xmlns:a16="http://schemas.microsoft.com/office/drawing/2014/main" id="{FF111984-2FAD-EC7E-8AF5-BA5BC494F406}"/>
              </a:ext>
            </a:extLst>
          </p:cNvPr>
          <p:cNvSpPr txBox="1">
            <a:spLocks noGrp="1"/>
          </p:cNvSpPr>
          <p:nvPr>
            <p:ph type="title"/>
          </p:nvPr>
        </p:nvSpPr>
        <p:spPr>
          <a:xfrm>
            <a:off x="477786" y="184314"/>
            <a:ext cx="8403661" cy="536815"/>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2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3CD6EFA9-800D-88D6-FC19-CD369B7ED382}"/>
              </a:ext>
            </a:extLst>
          </p:cNvPr>
          <p:cNvSpPr txBox="1">
            <a:spLocks noGrp="1"/>
          </p:cNvSpPr>
          <p:nvPr>
            <p:ph type="body" idx="1"/>
          </p:nvPr>
        </p:nvSpPr>
        <p:spPr>
          <a:xfrm>
            <a:off x="477786" y="546098"/>
            <a:ext cx="11113213" cy="83871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1000"/>
              </a:spcBef>
              <a:spcAft>
                <a:spcPts val="0"/>
              </a:spcAft>
              <a:buClr>
                <a:schemeClr val="dk1"/>
              </a:buClr>
              <a:buSzPts val="2600"/>
              <a:buFont typeface="Montserrat"/>
              <a:buNone/>
              <a:defRPr sz="1600" b="0"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546016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619867" y="6070300"/>
            <a:ext cx="2545167" cy="435200"/>
          </a:xfrm>
          <a:prstGeom prst="rect">
            <a:avLst/>
          </a:prstGeom>
          <a:noFill/>
          <a:ln>
            <a:noFill/>
          </a:ln>
        </p:spPr>
      </p:pic>
      <p:sp>
        <p:nvSpPr>
          <p:cNvPr id="106" name="Google Shape;106;p2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16391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111"/>
        <p:cNvGrpSpPr/>
        <p:nvPr/>
      </p:nvGrpSpPr>
      <p:grpSpPr>
        <a:xfrm>
          <a:off x="0" y="0"/>
          <a:ext cx="0" cy="0"/>
          <a:chOff x="0" y="0"/>
          <a:chExt cx="0" cy="0"/>
        </a:xfrm>
      </p:grpSpPr>
      <p:sp>
        <p:nvSpPr>
          <p:cNvPr id="112" name="Google Shape;112;p24"/>
          <p:cNvSpPr txBox="1"/>
          <p:nvPr/>
        </p:nvSpPr>
        <p:spPr>
          <a:xfrm>
            <a:off x="285133" y="50459"/>
            <a:ext cx="4322800" cy="6730800"/>
          </a:xfrm>
          <a:prstGeom prst="rect">
            <a:avLst/>
          </a:prstGeom>
          <a:noFill/>
          <a:ln>
            <a:noFill/>
          </a:ln>
        </p:spPr>
        <p:txBody>
          <a:bodyPr spcFirstLastPara="1" wrap="square" lIns="121900" tIns="0" rIns="0" bIns="0" anchor="ctr" anchorCtr="0">
            <a:normAutofit/>
          </a:bodyPr>
          <a:lstStyle/>
          <a:p>
            <a:pPr marL="0" marR="0" lvl="0" indent="0" algn="ctr" rtl="0">
              <a:lnSpc>
                <a:spcPct val="80000"/>
              </a:lnSpc>
              <a:spcBef>
                <a:spcPts val="0"/>
              </a:spcBef>
              <a:spcAft>
                <a:spcPts val="0"/>
              </a:spcAft>
              <a:buClr>
                <a:srgbClr val="000000"/>
              </a:buClr>
              <a:buSzPts val="2900"/>
              <a:buFont typeface="Arial"/>
              <a:buNone/>
            </a:pPr>
            <a:r>
              <a:rPr lang="en" sz="3867" b="0" i="0" u="none" strike="noStrike" cap="none">
                <a:solidFill>
                  <a:srgbClr val="FFFFFF"/>
                </a:solidFill>
                <a:latin typeface="Montserrat ExtraBold"/>
                <a:ea typeface="Montserrat ExtraBold"/>
                <a:cs typeface="Montserrat ExtraBold"/>
                <a:sym typeface="Montserrat ExtraBold"/>
              </a:rPr>
              <a:t>WHAT’S THIS ALL ABOUT, THEN?</a:t>
            </a:r>
            <a:endParaRPr sz="3867" b="0" i="0" u="none" strike="noStrike" cap="none">
              <a:solidFill>
                <a:srgbClr val="FFFFFF"/>
              </a:solidFill>
              <a:latin typeface="Montserrat ExtraBold"/>
              <a:ea typeface="Montserrat ExtraBold"/>
              <a:cs typeface="Montserrat ExtraBold"/>
              <a:sym typeface="Montserrat ExtraBold"/>
            </a:endParaRPr>
          </a:p>
        </p:txBody>
      </p:sp>
      <p:sp>
        <p:nvSpPr>
          <p:cNvPr id="113" name="Google Shape;113;p24"/>
          <p:cNvSpPr txBox="1">
            <a:spLocks noGrp="1"/>
          </p:cNvSpPr>
          <p:nvPr>
            <p:ph type="title"/>
          </p:nvPr>
        </p:nvSpPr>
        <p:spPr>
          <a:xfrm>
            <a:off x="183533" y="0"/>
            <a:ext cx="4416800" cy="6858000"/>
          </a:xfrm>
          <a:prstGeom prst="rect">
            <a:avLst/>
          </a:prstGeom>
          <a:solidFill>
            <a:schemeClr val="dk2"/>
          </a:solidFill>
          <a:ln>
            <a:noFill/>
          </a:ln>
        </p:spPr>
        <p:txBody>
          <a:bodyPr spcFirstLastPara="1" wrap="square" lIns="201150" tIns="91425" rIns="201150" bIns="91425" anchor="ctr" anchorCtr="0">
            <a:noAutofit/>
          </a:bodyPr>
          <a:lstStyle>
            <a:lvl1pPr marR="0" lvl="0" algn="ctr" rtl="0">
              <a:lnSpc>
                <a:spcPct val="80000"/>
              </a:lnSpc>
              <a:spcBef>
                <a:spcPts val="0"/>
              </a:spcBef>
              <a:spcAft>
                <a:spcPts val="0"/>
              </a:spcAft>
              <a:buClr>
                <a:schemeClr val="lt1"/>
              </a:buClr>
              <a:buSzPts val="3000"/>
              <a:buFont typeface="Montserrat ExtraBold"/>
              <a:buNone/>
              <a:defRPr sz="40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4" name="Google Shape;114;p24"/>
          <p:cNvSpPr txBox="1">
            <a:spLocks noGrp="1"/>
          </p:cNvSpPr>
          <p:nvPr>
            <p:ph type="subTitle" idx="1"/>
          </p:nvPr>
        </p:nvSpPr>
        <p:spPr>
          <a:xfrm>
            <a:off x="5088467" y="812567"/>
            <a:ext cx="6309600" cy="569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900"/>
              <a:buFont typeface="Montserrat ExtraBold"/>
              <a:buNone/>
              <a:defRPr sz="2533"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5" name="Google Shape;115;p24"/>
          <p:cNvSpPr txBox="1">
            <a:spLocks noGrp="1"/>
          </p:cNvSpPr>
          <p:nvPr>
            <p:ph type="body" idx="2"/>
          </p:nvPr>
        </p:nvSpPr>
        <p:spPr>
          <a:xfrm>
            <a:off x="5251300" y="1494385"/>
            <a:ext cx="5994000" cy="4866400"/>
          </a:xfrm>
          <a:prstGeom prst="rect">
            <a:avLst/>
          </a:prstGeom>
          <a:noFill/>
          <a:ln>
            <a:noFill/>
          </a:ln>
        </p:spPr>
        <p:txBody>
          <a:bodyPr spcFirstLastPara="1" wrap="square" lIns="91425" tIns="91425" rIns="91425" bIns="91425" anchor="t" anchorCtr="0">
            <a:normAutofit/>
          </a:bodyPr>
          <a:lstStyle>
            <a:lvl1pPr marL="609585" marR="0" lvl="0" indent="-465655" algn="l" rtl="0">
              <a:lnSpc>
                <a:spcPct val="100000"/>
              </a:lnSpc>
              <a:spcBef>
                <a:spcPts val="0"/>
              </a:spcBef>
              <a:spcAft>
                <a:spcPts val="0"/>
              </a:spcAft>
              <a:buClr>
                <a:srgbClr val="000000"/>
              </a:buClr>
              <a:buSzPts val="1900"/>
              <a:buFont typeface="Zilla Slab Medium"/>
              <a:buChar char="●"/>
              <a:defRPr sz="2533" b="0" i="0" u="none" strike="noStrike" cap="none">
                <a:solidFill>
                  <a:srgbClr val="000000"/>
                </a:solidFill>
                <a:latin typeface="Zilla Slab Medium"/>
                <a:ea typeface="Zilla Slab Medium"/>
                <a:cs typeface="Zilla Slab Medium"/>
                <a:sym typeface="Zilla Slab Medium"/>
              </a:defRPr>
            </a:lvl1pPr>
            <a:lvl2pPr marL="1219170" marR="0" lvl="1" indent="-465655" algn="l" rtl="0">
              <a:lnSpc>
                <a:spcPct val="100000"/>
              </a:lnSpc>
              <a:spcBef>
                <a:spcPts val="0"/>
              </a:spcBef>
              <a:spcAft>
                <a:spcPts val="0"/>
              </a:spcAft>
              <a:buClr>
                <a:srgbClr val="000000"/>
              </a:buClr>
              <a:buSzPts val="1900"/>
              <a:buFont typeface="Zilla Slab Medium"/>
              <a:buChar char="○"/>
              <a:defRPr sz="2533" b="0" i="0" u="none" strike="noStrike" cap="none">
                <a:solidFill>
                  <a:srgbClr val="000000"/>
                </a:solidFill>
                <a:latin typeface="Zilla Slab Medium"/>
                <a:ea typeface="Zilla Slab Medium"/>
                <a:cs typeface="Zilla Slab Medium"/>
                <a:sym typeface="Zilla Slab Medium"/>
              </a:defRPr>
            </a:lvl2pPr>
            <a:lvl3pPr marL="1828754" marR="0" lvl="2" indent="-440256" algn="l" rtl="0">
              <a:lnSpc>
                <a:spcPct val="100000"/>
              </a:lnSpc>
              <a:spcBef>
                <a:spcPts val="0"/>
              </a:spcBef>
              <a:spcAft>
                <a:spcPts val="0"/>
              </a:spcAft>
              <a:buClr>
                <a:srgbClr val="000000"/>
              </a:buClr>
              <a:buSzPts val="1600"/>
              <a:buFont typeface="Zilla Slab Medium"/>
              <a:buChar char="■"/>
              <a:defRPr sz="2133" b="0" i="0" u="none" strike="noStrike" cap="none">
                <a:solidFill>
                  <a:srgbClr val="000000"/>
                </a:solidFill>
                <a:latin typeface="Zilla Slab Medium"/>
                <a:ea typeface="Zilla Slab Medium"/>
                <a:cs typeface="Zilla Slab Medium"/>
                <a:sym typeface="Zilla Slab Medium"/>
              </a:defRPr>
            </a:lvl3pPr>
            <a:lvl4pPr marL="2438339" marR="0" lvl="3"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4pPr>
            <a:lvl5pPr marL="3047924" marR="0" lvl="4"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5pPr>
            <a:lvl6pPr marL="3657509" marR="0" lvl="5"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6pPr>
            <a:lvl7pPr marL="4267093" marR="0" lvl="6"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7pPr>
            <a:lvl8pPr marL="4876678" marR="0" lvl="7"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8pPr>
            <a:lvl9pPr marL="5486263" marR="0" lvl="8" indent="-423323" algn="l" rtl="0">
              <a:lnSpc>
                <a:spcPct val="100000"/>
              </a:lnSpc>
              <a:spcBef>
                <a:spcPts val="0"/>
              </a:spcBef>
              <a:spcAft>
                <a:spcPts val="0"/>
              </a:spcAft>
              <a:buClr>
                <a:srgbClr val="000000"/>
              </a:buClr>
              <a:buSzPts val="1400"/>
              <a:buFont typeface="Zilla Slab Medium"/>
              <a:buChar char="■"/>
              <a:defRPr sz="1867"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16" name="Google Shape;116;p2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00258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89891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4" name="Google Shape;124;p26"/>
          <p:cNvSpPr>
            <a:spLocks noGrp="1"/>
          </p:cNvSpPr>
          <p:nvPr>
            <p:ph type="pic" idx="2"/>
          </p:nvPr>
        </p:nvSpPr>
        <p:spPr>
          <a:xfrm>
            <a:off x="4967932" y="1100869"/>
            <a:ext cx="6388400" cy="4438800"/>
          </a:xfrm>
          <a:prstGeom prst="rect">
            <a:avLst/>
          </a:prstGeom>
          <a:solidFill>
            <a:srgbClr val="F2F2F2"/>
          </a:solidFill>
          <a:ln>
            <a:noFill/>
          </a:ln>
        </p:spPr>
        <p:txBody>
          <a:bodyPr/>
          <a:lstStyle/>
          <a:p>
            <a:endParaRPr lang="en-US"/>
          </a:p>
        </p:txBody>
      </p:sp>
      <p:sp>
        <p:nvSpPr>
          <p:cNvPr id="125" name="Google Shape;125;p26"/>
          <p:cNvSpPr txBox="1">
            <a:spLocks noGrp="1"/>
          </p:cNvSpPr>
          <p:nvPr>
            <p:ph type="body" idx="1"/>
          </p:nvPr>
        </p:nvSpPr>
        <p:spPr>
          <a:xfrm>
            <a:off x="703791" y="2526748"/>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26" name="Google Shape;126;p26"/>
          <p:cNvSpPr txBox="1">
            <a:spLocks noGrp="1"/>
          </p:cNvSpPr>
          <p:nvPr>
            <p:ph type="body" idx="3"/>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27" name="Google Shape;127;p2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70883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30" name="Google Shape;130;p27"/>
          <p:cNvSpPr txBox="1">
            <a:spLocks noGrp="1"/>
          </p:cNvSpPr>
          <p:nvPr>
            <p:ph type="body" idx="1"/>
          </p:nvPr>
        </p:nvSpPr>
        <p:spPr>
          <a:xfrm>
            <a:off x="703791" y="2279292"/>
            <a:ext cx="4179600" cy="3123200"/>
          </a:xfrm>
          <a:prstGeom prst="rect">
            <a:avLst/>
          </a:prstGeom>
          <a:noFill/>
          <a:ln>
            <a:noFill/>
          </a:ln>
        </p:spPr>
        <p:txBody>
          <a:bodyPr spcFirstLastPara="1" wrap="square" lIns="91425" tIns="45700" rIns="91425" bIns="45700" anchor="t" anchorCtr="0">
            <a:noAutofit/>
          </a:bodyPr>
          <a:lstStyle>
            <a:lvl1pPr marL="609585" marR="0" lvl="0" indent="-406390" algn="l" rtl="0">
              <a:lnSpc>
                <a:spcPct val="100000"/>
              </a:lnSpc>
              <a:spcBef>
                <a:spcPts val="1000"/>
              </a:spcBef>
              <a:spcAft>
                <a:spcPts val="0"/>
              </a:spcAft>
              <a:buClr>
                <a:schemeClr val="dk1"/>
              </a:buClr>
              <a:buSzPts val="1200"/>
              <a:buFont typeface="Zilla Slab Medium"/>
              <a:buChar char="•"/>
              <a:defRPr sz="1600"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31" name="Google Shape;131;p27"/>
          <p:cNvSpPr>
            <a:spLocks noGrp="1"/>
          </p:cNvSpPr>
          <p:nvPr>
            <p:ph type="pic" idx="2"/>
          </p:nvPr>
        </p:nvSpPr>
        <p:spPr>
          <a:xfrm>
            <a:off x="4967932" y="1100869"/>
            <a:ext cx="6388400" cy="4438800"/>
          </a:xfrm>
          <a:prstGeom prst="rect">
            <a:avLst/>
          </a:prstGeom>
          <a:solidFill>
            <a:srgbClr val="F2F2F2"/>
          </a:solidFill>
          <a:ln>
            <a:noFill/>
          </a:ln>
        </p:spPr>
        <p:txBody>
          <a:bodyPr/>
          <a:lstStyle/>
          <a:p>
            <a:endParaRPr lang="en-US"/>
          </a:p>
        </p:txBody>
      </p:sp>
      <p:sp>
        <p:nvSpPr>
          <p:cNvPr id="132" name="Google Shape;132;p27"/>
          <p:cNvSpPr txBox="1">
            <a:spLocks noGrp="1"/>
          </p:cNvSpPr>
          <p:nvPr>
            <p:ph type="body" idx="3"/>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33" name="Google Shape;133;p27"/>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61069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BU Text-2 Photos">
  <p:cSld name="SBU Text-2 Photos">
    <p:spTree>
      <p:nvGrpSpPr>
        <p:cNvPr id="1" name="Shape 134"/>
        <p:cNvGrpSpPr/>
        <p:nvPr/>
      </p:nvGrpSpPr>
      <p:grpSpPr>
        <a:xfrm>
          <a:off x="0" y="0"/>
          <a:ext cx="0" cy="0"/>
          <a:chOff x="0" y="0"/>
          <a:chExt cx="0" cy="0"/>
        </a:xfrm>
      </p:grpSpPr>
      <p:sp>
        <p:nvSpPr>
          <p:cNvPr id="135" name="Google Shape;135;p28"/>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000000"/>
              </a:buClr>
              <a:buSzPts val="1400"/>
              <a:buFont typeface="Montserrat ExtraBold"/>
              <a:buNone/>
              <a:defRPr sz="2400" b="0" i="0" u="none" strike="noStrike" cap="none">
                <a:solidFill>
                  <a:srgbClr val="000000"/>
                </a:solidFill>
                <a:latin typeface="Montserrat ExtraBold"/>
                <a:ea typeface="Montserrat ExtraBold"/>
                <a:cs typeface="Montserrat ExtraBold"/>
                <a:sym typeface="Montserrat ExtraBold"/>
              </a:defRPr>
            </a:lvl9pPr>
          </a:lstStyle>
          <a:p>
            <a:endParaRPr/>
          </a:p>
        </p:txBody>
      </p:sp>
      <p:sp>
        <p:nvSpPr>
          <p:cNvPr id="136" name="Google Shape;136;p28"/>
          <p:cNvSpPr txBox="1">
            <a:spLocks noGrp="1"/>
          </p:cNvSpPr>
          <p:nvPr>
            <p:ph type="body" idx="1"/>
          </p:nvPr>
        </p:nvSpPr>
        <p:spPr>
          <a:xfrm>
            <a:off x="703791" y="2272315"/>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37" name="Google Shape;137;p28"/>
          <p:cNvSpPr>
            <a:spLocks noGrp="1"/>
          </p:cNvSpPr>
          <p:nvPr>
            <p:ph type="pic" idx="2"/>
          </p:nvPr>
        </p:nvSpPr>
        <p:spPr>
          <a:xfrm>
            <a:off x="4966988" y="1098128"/>
            <a:ext cx="3104800" cy="4445200"/>
          </a:xfrm>
          <a:prstGeom prst="rect">
            <a:avLst/>
          </a:prstGeom>
          <a:solidFill>
            <a:srgbClr val="F2F2F2"/>
          </a:solidFill>
          <a:ln>
            <a:noFill/>
          </a:ln>
        </p:spPr>
        <p:txBody>
          <a:bodyPr/>
          <a:lstStyle/>
          <a:p>
            <a:endParaRPr lang="en-US"/>
          </a:p>
        </p:txBody>
      </p:sp>
      <p:sp>
        <p:nvSpPr>
          <p:cNvPr id="138" name="Google Shape;138;p28"/>
          <p:cNvSpPr>
            <a:spLocks noGrp="1"/>
          </p:cNvSpPr>
          <p:nvPr>
            <p:ph type="pic" idx="3"/>
          </p:nvPr>
        </p:nvSpPr>
        <p:spPr>
          <a:xfrm>
            <a:off x="8250148" y="1098127"/>
            <a:ext cx="3104800" cy="4445200"/>
          </a:xfrm>
          <a:prstGeom prst="rect">
            <a:avLst/>
          </a:prstGeom>
          <a:solidFill>
            <a:srgbClr val="F2F2F2"/>
          </a:solidFill>
          <a:ln>
            <a:noFill/>
          </a:ln>
        </p:spPr>
        <p:txBody>
          <a:bodyPr/>
          <a:lstStyle/>
          <a:p>
            <a:endParaRPr lang="en-US"/>
          </a:p>
        </p:txBody>
      </p:sp>
      <p:sp>
        <p:nvSpPr>
          <p:cNvPr id="139" name="Google Shape;139;p28"/>
          <p:cNvSpPr txBox="1">
            <a:spLocks noGrp="1"/>
          </p:cNvSpPr>
          <p:nvPr>
            <p:ph type="body" idx="4"/>
          </p:nvPr>
        </p:nvSpPr>
        <p:spPr>
          <a:xfrm>
            <a:off x="4967933" y="5593268"/>
            <a:ext cx="31040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Medium"/>
              <a:buNone/>
              <a:defRPr sz="1067"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0" name="Google Shape;140;p28"/>
          <p:cNvSpPr txBox="1">
            <a:spLocks noGrp="1"/>
          </p:cNvSpPr>
          <p:nvPr>
            <p:ph type="body" idx="5"/>
          </p:nvPr>
        </p:nvSpPr>
        <p:spPr>
          <a:xfrm>
            <a:off x="8250148" y="5593268"/>
            <a:ext cx="31040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Medium"/>
              <a:buNone/>
              <a:defRPr sz="1067"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41" name="Google Shape;141;p28"/>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116489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703791" y="2272315"/>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44" name="Google Shape;144;p29"/>
          <p:cNvSpPr>
            <a:spLocks noGrp="1"/>
          </p:cNvSpPr>
          <p:nvPr>
            <p:ph type="pic" idx="2"/>
          </p:nvPr>
        </p:nvSpPr>
        <p:spPr>
          <a:xfrm>
            <a:off x="4964113" y="1112111"/>
            <a:ext cx="3098400" cy="4424800"/>
          </a:xfrm>
          <a:prstGeom prst="rect">
            <a:avLst/>
          </a:prstGeom>
          <a:solidFill>
            <a:srgbClr val="F2F2F2"/>
          </a:solidFill>
          <a:ln>
            <a:noFill/>
          </a:ln>
        </p:spPr>
        <p:txBody>
          <a:bodyPr/>
          <a:lstStyle/>
          <a:p>
            <a:endParaRPr lang="en-US"/>
          </a:p>
        </p:txBody>
      </p:sp>
      <p:sp>
        <p:nvSpPr>
          <p:cNvPr id="145" name="Google Shape;145;p29"/>
          <p:cNvSpPr>
            <a:spLocks noGrp="1"/>
          </p:cNvSpPr>
          <p:nvPr>
            <p:ph type="pic" idx="3"/>
          </p:nvPr>
        </p:nvSpPr>
        <p:spPr>
          <a:xfrm>
            <a:off x="8252848" y="1112111"/>
            <a:ext cx="3112800" cy="2108000"/>
          </a:xfrm>
          <a:prstGeom prst="rect">
            <a:avLst/>
          </a:prstGeom>
          <a:solidFill>
            <a:srgbClr val="F2F2F2"/>
          </a:solidFill>
          <a:ln>
            <a:noFill/>
          </a:ln>
        </p:spPr>
        <p:txBody>
          <a:bodyPr/>
          <a:lstStyle/>
          <a:p>
            <a:endParaRPr lang="en-US"/>
          </a:p>
        </p:txBody>
      </p:sp>
      <p:sp>
        <p:nvSpPr>
          <p:cNvPr id="146" name="Google Shape;146;p29"/>
          <p:cNvSpPr>
            <a:spLocks noGrp="1"/>
          </p:cNvSpPr>
          <p:nvPr>
            <p:ph type="pic" idx="4"/>
          </p:nvPr>
        </p:nvSpPr>
        <p:spPr>
          <a:xfrm>
            <a:off x="8252848" y="3438287"/>
            <a:ext cx="3104800" cy="2098800"/>
          </a:xfrm>
          <a:prstGeom prst="rect">
            <a:avLst/>
          </a:prstGeom>
          <a:solidFill>
            <a:srgbClr val="F2F2F2"/>
          </a:solidFill>
          <a:ln>
            <a:noFill/>
          </a:ln>
        </p:spPr>
        <p:txBody>
          <a:bodyPr/>
          <a:lstStyle/>
          <a:p>
            <a:endParaRPr lang="en-US"/>
          </a:p>
        </p:txBody>
      </p:sp>
      <p:sp>
        <p:nvSpPr>
          <p:cNvPr id="147" name="Google Shape;147;p29"/>
          <p:cNvSpPr txBox="1">
            <a:spLocks noGrp="1"/>
          </p:cNvSpPr>
          <p:nvPr>
            <p:ph type="body" idx="5"/>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48" name="Google Shape;148;p29"/>
          <p:cNvSpPr txBox="1">
            <a:spLocks noGrp="1"/>
          </p:cNvSpPr>
          <p:nvPr>
            <p:ph type="title"/>
          </p:nvPr>
        </p:nvSpPr>
        <p:spPr>
          <a:xfrm>
            <a:off x="703792"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49" name="Google Shape;149;p2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586917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2062033" y="950236"/>
            <a:ext cx="8557600" cy="8392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52" name="Google Shape;152;p30"/>
          <p:cNvSpPr>
            <a:spLocks noGrp="1"/>
          </p:cNvSpPr>
          <p:nvPr>
            <p:ph type="pic" idx="2"/>
          </p:nvPr>
        </p:nvSpPr>
        <p:spPr>
          <a:xfrm>
            <a:off x="2185529" y="1887572"/>
            <a:ext cx="2436800" cy="3488800"/>
          </a:xfrm>
          <a:prstGeom prst="rect">
            <a:avLst/>
          </a:prstGeom>
          <a:solidFill>
            <a:srgbClr val="F2F2F2"/>
          </a:solidFill>
          <a:ln>
            <a:noFill/>
          </a:ln>
        </p:spPr>
        <p:txBody>
          <a:bodyPr/>
          <a:lstStyle/>
          <a:p>
            <a:endParaRPr lang="en-US"/>
          </a:p>
        </p:txBody>
      </p:sp>
      <p:sp>
        <p:nvSpPr>
          <p:cNvPr id="153" name="Google Shape;153;p30"/>
          <p:cNvSpPr>
            <a:spLocks noGrp="1"/>
          </p:cNvSpPr>
          <p:nvPr>
            <p:ph type="pic" idx="3"/>
          </p:nvPr>
        </p:nvSpPr>
        <p:spPr>
          <a:xfrm>
            <a:off x="7633961" y="1888211"/>
            <a:ext cx="2436800" cy="3488800"/>
          </a:xfrm>
          <a:prstGeom prst="rect">
            <a:avLst/>
          </a:prstGeom>
          <a:solidFill>
            <a:srgbClr val="F2F2F2"/>
          </a:solidFill>
          <a:ln>
            <a:noFill/>
          </a:ln>
        </p:spPr>
        <p:txBody>
          <a:bodyPr/>
          <a:lstStyle/>
          <a:p>
            <a:endParaRPr lang="en-US"/>
          </a:p>
        </p:txBody>
      </p:sp>
      <p:sp>
        <p:nvSpPr>
          <p:cNvPr id="154" name="Google Shape;154;p30"/>
          <p:cNvSpPr>
            <a:spLocks noGrp="1"/>
          </p:cNvSpPr>
          <p:nvPr>
            <p:ph type="pic" idx="4"/>
          </p:nvPr>
        </p:nvSpPr>
        <p:spPr>
          <a:xfrm>
            <a:off x="4897240" y="1887572"/>
            <a:ext cx="2436800" cy="3488800"/>
          </a:xfrm>
          <a:prstGeom prst="rect">
            <a:avLst/>
          </a:prstGeom>
          <a:solidFill>
            <a:srgbClr val="F2F2F2"/>
          </a:solidFill>
          <a:ln>
            <a:noFill/>
          </a:ln>
        </p:spPr>
        <p:txBody>
          <a:bodyPr/>
          <a:lstStyle/>
          <a:p>
            <a:endParaRPr lang="en-US"/>
          </a:p>
        </p:txBody>
      </p:sp>
      <p:sp>
        <p:nvSpPr>
          <p:cNvPr id="155" name="Google Shape;155;p30"/>
          <p:cNvSpPr txBox="1">
            <a:spLocks noGrp="1"/>
          </p:cNvSpPr>
          <p:nvPr>
            <p:ph type="body" idx="1"/>
          </p:nvPr>
        </p:nvSpPr>
        <p:spPr>
          <a:xfrm>
            <a:off x="2185529" y="5458705"/>
            <a:ext cx="2436800" cy="4744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Medium"/>
              <a:buNone/>
              <a:defRPr sz="1067"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56" name="Google Shape;156;p30"/>
          <p:cNvSpPr txBox="1">
            <a:spLocks noGrp="1"/>
          </p:cNvSpPr>
          <p:nvPr>
            <p:ph type="body" idx="5"/>
          </p:nvPr>
        </p:nvSpPr>
        <p:spPr>
          <a:xfrm>
            <a:off x="4897240" y="5462859"/>
            <a:ext cx="2436800" cy="4744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57" name="Google Shape;157;p30"/>
          <p:cNvSpPr txBox="1">
            <a:spLocks noGrp="1"/>
          </p:cNvSpPr>
          <p:nvPr>
            <p:ph type="body" idx="6"/>
          </p:nvPr>
        </p:nvSpPr>
        <p:spPr>
          <a:xfrm>
            <a:off x="7633961" y="5462859"/>
            <a:ext cx="2436800" cy="4744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sp>
        <p:nvSpPr>
          <p:cNvPr id="158" name="Google Shape;158;p30"/>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686016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695736" y="1023792"/>
            <a:ext cx="4179600" cy="9944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61" name="Google Shape;161;p31"/>
          <p:cNvSpPr>
            <a:spLocks noGrp="1"/>
          </p:cNvSpPr>
          <p:nvPr>
            <p:ph type="chart" idx="2"/>
          </p:nvPr>
        </p:nvSpPr>
        <p:spPr>
          <a:xfrm>
            <a:off x="4951143" y="1141673"/>
            <a:ext cx="6405200" cy="43448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828383"/>
              </a:buClr>
              <a:buSzPts val="1200"/>
              <a:buFont typeface="Arial"/>
              <a:buNone/>
              <a:defRPr sz="1600" b="0" i="0" u="none" strike="noStrike" cap="none">
                <a:solidFill>
                  <a:srgbClr val="828383"/>
                </a:solidFill>
                <a:latin typeface="Georgia"/>
                <a:ea typeface="Georgia"/>
                <a:cs typeface="Georgia"/>
                <a:sym typeface="Georgia"/>
              </a:defRPr>
            </a:lvl1pPr>
            <a:lvl2pPr marR="0" lvl="1"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15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35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31"/>
          <p:cNvSpPr txBox="1">
            <a:spLocks noGrp="1"/>
          </p:cNvSpPr>
          <p:nvPr>
            <p:ph type="body" idx="1"/>
          </p:nvPr>
        </p:nvSpPr>
        <p:spPr>
          <a:xfrm>
            <a:off x="703791" y="2272315"/>
            <a:ext cx="4179600" cy="35400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1pPr>
            <a:lvl2pPr marL="1219170" marR="0" lvl="1" indent="-304792" algn="l" rtl="0">
              <a:lnSpc>
                <a:spcPct val="90000"/>
              </a:lnSpc>
              <a:spcBef>
                <a:spcPts val="500"/>
              </a:spcBef>
              <a:spcAft>
                <a:spcPts val="0"/>
              </a:spcAft>
              <a:buClr>
                <a:schemeClr val="dk1"/>
              </a:buClr>
              <a:buSzPts val="1500"/>
              <a:buFont typeface="Zilla Slab Medium"/>
              <a:buNone/>
              <a:defRPr sz="2000" b="0" i="0" u="none" strike="noStrike" cap="none">
                <a:solidFill>
                  <a:schemeClr val="dk1"/>
                </a:solidFill>
                <a:latin typeface="Zilla Slab Medium"/>
                <a:ea typeface="Zilla Slab Medium"/>
                <a:cs typeface="Zilla Slab Medium"/>
                <a:sym typeface="Zilla Slab Medium"/>
              </a:defRPr>
            </a:lvl2pPr>
            <a:lvl3pPr marL="1828754" marR="0" lvl="2" indent="-304792" algn="l" rtl="0">
              <a:lnSpc>
                <a:spcPct val="90000"/>
              </a:lnSpc>
              <a:spcBef>
                <a:spcPts val="500"/>
              </a:spcBef>
              <a:spcAft>
                <a:spcPts val="0"/>
              </a:spcAft>
              <a:buClr>
                <a:schemeClr val="dk1"/>
              </a:buClr>
              <a:buSzPts val="1350"/>
              <a:buFont typeface="Zilla Slab Medium"/>
              <a:buNone/>
              <a:defRPr sz="18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9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63" name="Google Shape;163;p31"/>
          <p:cNvSpPr txBox="1">
            <a:spLocks noGrp="1"/>
          </p:cNvSpPr>
          <p:nvPr>
            <p:ph type="body" idx="3"/>
          </p:nvPr>
        </p:nvSpPr>
        <p:spPr>
          <a:xfrm>
            <a:off x="4967932" y="5593268"/>
            <a:ext cx="6388400" cy="3396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dk1"/>
              </a:buClr>
              <a:buSzPts val="800"/>
              <a:buFont typeface="Zilla Slab"/>
              <a:buNone/>
              <a:defRPr sz="1067" b="0" i="0" u="none" strike="noStrike" cap="none">
                <a:solidFill>
                  <a:schemeClr val="dk1"/>
                </a:solidFill>
                <a:latin typeface="Zilla Slab"/>
                <a:ea typeface="Zilla Slab"/>
                <a:cs typeface="Zilla Slab"/>
                <a:sym typeface="Zilla Slab"/>
              </a:defRPr>
            </a:lvl1pPr>
            <a:lvl2pPr marL="1219170" marR="0" lvl="1" indent="-304792" algn="l" rtl="0">
              <a:lnSpc>
                <a:spcPct val="90000"/>
              </a:lnSpc>
              <a:spcBef>
                <a:spcPts val="500"/>
              </a:spcBef>
              <a:spcAft>
                <a:spcPts val="0"/>
              </a:spcAft>
              <a:buClr>
                <a:schemeClr val="dk1"/>
              </a:buClr>
              <a:buSzPts val="1500"/>
              <a:buFont typeface="Zilla Slab"/>
              <a:buNone/>
              <a:defRPr sz="2000" b="0" i="0" u="none" strike="noStrike" cap="none">
                <a:solidFill>
                  <a:schemeClr val="dk1"/>
                </a:solidFill>
                <a:latin typeface="Zilla Slab"/>
                <a:ea typeface="Zilla Slab"/>
                <a:cs typeface="Zilla Slab"/>
                <a:sym typeface="Zilla Slab"/>
              </a:defRPr>
            </a:lvl2pPr>
            <a:lvl3pPr marL="1828754" marR="0" lvl="2" indent="-304792" algn="l" rtl="0">
              <a:lnSpc>
                <a:spcPct val="90000"/>
              </a:lnSpc>
              <a:spcBef>
                <a:spcPts val="500"/>
              </a:spcBef>
              <a:spcAft>
                <a:spcPts val="0"/>
              </a:spcAft>
              <a:buClr>
                <a:schemeClr val="dk1"/>
              </a:buClr>
              <a:buSzPts val="1350"/>
              <a:buFont typeface="Zilla Slab"/>
              <a:buNone/>
              <a:defRPr sz="1800" b="0" i="0" u="none" strike="noStrike" cap="none">
                <a:solidFill>
                  <a:schemeClr val="dk1"/>
                </a:solidFill>
                <a:latin typeface="Zilla Slab"/>
                <a:ea typeface="Zilla Slab"/>
                <a:cs typeface="Zilla Slab"/>
                <a:sym typeface="Zilla Slab"/>
              </a:defRPr>
            </a:lvl3pPr>
            <a:lvl4pPr marL="2438339" marR="0" lvl="3"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4pPr>
            <a:lvl5pPr marL="3047924" marR="0" lvl="4"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5pPr>
            <a:lvl6pPr marL="3657509" marR="0" lvl="5"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6pPr>
            <a:lvl7pPr marL="4267093" marR="0" lvl="6"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7pPr>
            <a:lvl8pPr marL="4876678" marR="0" lvl="7"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8pPr>
            <a:lvl9pPr marL="5486263" marR="0" lvl="8" indent="-304792" algn="l" rtl="0">
              <a:lnSpc>
                <a:spcPct val="90000"/>
              </a:lnSpc>
              <a:spcBef>
                <a:spcPts val="500"/>
              </a:spcBef>
              <a:spcAft>
                <a:spcPts val="0"/>
              </a:spcAft>
              <a:buClr>
                <a:schemeClr val="dk1"/>
              </a:buClr>
              <a:buSzPts val="1200"/>
              <a:buFont typeface="Zilla Slab"/>
              <a:buNone/>
              <a:defRPr sz="1600" b="0" i="0" u="none" strike="noStrike" cap="none">
                <a:solidFill>
                  <a:schemeClr val="dk1"/>
                </a:solidFill>
                <a:latin typeface="Zilla Slab"/>
                <a:ea typeface="Zilla Slab"/>
                <a:cs typeface="Zilla Slab"/>
                <a:sym typeface="Zilla Slab"/>
              </a:defRPr>
            </a:lvl9pPr>
          </a:lstStyle>
          <a:p>
            <a:endParaRPr/>
          </a:p>
        </p:txBody>
      </p:sp>
      <p:pic>
        <p:nvPicPr>
          <p:cNvPr id="164" name="Google Shape;164;p31"/>
          <p:cNvPicPr preferRelativeResize="0"/>
          <p:nvPr/>
        </p:nvPicPr>
        <p:blipFill rotWithShape="1">
          <a:blip r:embed="rId2">
            <a:alphaModFix/>
          </a:blip>
          <a:srcRect/>
          <a:stretch/>
        </p:blipFill>
        <p:spPr>
          <a:xfrm>
            <a:off x="838201" y="6236880"/>
            <a:ext cx="1040967" cy="385075"/>
          </a:xfrm>
          <a:prstGeom prst="rect">
            <a:avLst/>
          </a:prstGeom>
          <a:noFill/>
          <a:ln>
            <a:noFill/>
          </a:ln>
        </p:spPr>
      </p:pic>
      <p:sp>
        <p:nvSpPr>
          <p:cNvPr id="165" name="Google Shape;165;p31"/>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557015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BU Full Page Photo">
  <p:cSld name="SBU Full Page Photo">
    <p:spTree>
      <p:nvGrpSpPr>
        <p:cNvPr id="1" name="Shape 166"/>
        <p:cNvGrpSpPr/>
        <p:nvPr/>
      </p:nvGrpSpPr>
      <p:grpSpPr>
        <a:xfrm>
          <a:off x="0" y="0"/>
          <a:ext cx="0" cy="0"/>
          <a:chOff x="0" y="0"/>
          <a:chExt cx="0" cy="0"/>
        </a:xfrm>
      </p:grpSpPr>
      <p:pic>
        <p:nvPicPr>
          <p:cNvPr id="167" name="Google Shape;167;p32"/>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68" name="Google Shape;168;p32"/>
          <p:cNvPicPr preferRelativeResize="0"/>
          <p:nvPr/>
        </p:nvPicPr>
        <p:blipFill rotWithShape="1">
          <a:blip r:embed="rId3">
            <a:alphaModFix/>
          </a:blip>
          <a:srcRect/>
          <a:stretch/>
        </p:blipFill>
        <p:spPr>
          <a:xfrm>
            <a:off x="830963" y="6236903"/>
            <a:ext cx="1040967" cy="389391"/>
          </a:xfrm>
          <a:prstGeom prst="rect">
            <a:avLst/>
          </a:prstGeom>
          <a:noFill/>
          <a:ln>
            <a:noFill/>
          </a:ln>
        </p:spPr>
      </p:pic>
      <p:pic>
        <p:nvPicPr>
          <p:cNvPr id="169" name="Google Shape;169;p32"/>
          <p:cNvPicPr preferRelativeResize="0"/>
          <p:nvPr/>
        </p:nvPicPr>
        <p:blipFill rotWithShape="1">
          <a:blip r:embed="rId4">
            <a:alphaModFix/>
          </a:blip>
          <a:srcRect/>
          <a:stretch/>
        </p:blipFill>
        <p:spPr>
          <a:xfrm>
            <a:off x="830963" y="263980"/>
            <a:ext cx="1976153" cy="337929"/>
          </a:xfrm>
          <a:prstGeom prst="rect">
            <a:avLst/>
          </a:prstGeom>
          <a:noFill/>
          <a:ln>
            <a:noFill/>
          </a:ln>
        </p:spPr>
      </p:pic>
      <p:sp>
        <p:nvSpPr>
          <p:cNvPr id="170" name="Google Shape;170;p32"/>
          <p:cNvSpPr txBox="1"/>
          <p:nvPr/>
        </p:nvSpPr>
        <p:spPr>
          <a:xfrm>
            <a:off x="8738884" y="6366263"/>
            <a:ext cx="2743200" cy="365200"/>
          </a:xfrm>
          <a:prstGeom prst="rect">
            <a:avLst/>
          </a:prstGeom>
          <a:noFill/>
          <a:ln>
            <a:noFill/>
          </a:ln>
        </p:spPr>
        <p:txBody>
          <a:bodyPr spcFirstLastPara="1" wrap="square" lIns="121900" tIns="60933" rIns="121900" bIns="60933"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333" b="1" i="0" u="none" strike="noStrike" cap="none">
                <a:solidFill>
                  <a:schemeClr val="lt1"/>
                </a:solidFill>
                <a:latin typeface="Georgia"/>
                <a:ea typeface="Georgia"/>
                <a:cs typeface="Georgia"/>
                <a:sym typeface="Georgia"/>
              </a:rPr>
              <a:pPr marL="0" marR="0" lvl="0" indent="0" algn="r" rtl="0">
                <a:lnSpc>
                  <a:spcPct val="100000"/>
                </a:lnSpc>
                <a:spcBef>
                  <a:spcPts val="0"/>
                </a:spcBef>
                <a:spcAft>
                  <a:spcPts val="0"/>
                </a:spcAft>
                <a:buClr>
                  <a:srgbClr val="000000"/>
                </a:buClr>
                <a:buSzPts val="1000"/>
                <a:buFont typeface="Arial"/>
                <a:buNone/>
              </a:pPr>
              <a:t>‹#›</a:t>
            </a:fld>
            <a:endParaRPr sz="1333" b="1" i="0" u="none" strike="noStrike" cap="none">
              <a:solidFill>
                <a:schemeClr val="lt1"/>
              </a:solidFill>
              <a:latin typeface="Georgia"/>
              <a:ea typeface="Georgia"/>
              <a:cs typeface="Georgia"/>
              <a:sym typeface="Georgia"/>
            </a:endParaRPr>
          </a:p>
        </p:txBody>
      </p:sp>
      <p:cxnSp>
        <p:nvCxnSpPr>
          <p:cNvPr id="171" name="Google Shape;171;p32"/>
          <p:cNvCxnSpPr/>
          <p:nvPr/>
        </p:nvCxnSpPr>
        <p:spPr>
          <a:xfrm>
            <a:off x="830963" y="6089388"/>
            <a:ext cx="10528000" cy="0"/>
          </a:xfrm>
          <a:prstGeom prst="straightConnector1">
            <a:avLst/>
          </a:prstGeom>
          <a:noFill/>
          <a:ln w="19050" cap="flat" cmpd="sng">
            <a:solidFill>
              <a:schemeClr val="lt1"/>
            </a:solidFill>
            <a:prstDash val="dot"/>
            <a:miter lim="800000"/>
            <a:headEnd type="none" w="sm" len="sm"/>
            <a:tailEnd type="none" w="sm" len="sm"/>
          </a:ln>
        </p:spPr>
      </p:cxnSp>
      <p:sp>
        <p:nvSpPr>
          <p:cNvPr id="172" name="Google Shape;172;p32"/>
          <p:cNvSpPr txBox="1">
            <a:spLocks noGrp="1"/>
          </p:cNvSpPr>
          <p:nvPr>
            <p:ph type="body" idx="1"/>
          </p:nvPr>
        </p:nvSpPr>
        <p:spPr>
          <a:xfrm>
            <a:off x="7419073" y="5443192"/>
            <a:ext cx="3940000" cy="341200"/>
          </a:xfrm>
          <a:prstGeom prst="rect">
            <a:avLst/>
          </a:prstGeom>
          <a:noFill/>
          <a:ln>
            <a:noFill/>
          </a:ln>
        </p:spPr>
        <p:txBody>
          <a:bodyPr spcFirstLastPara="1" wrap="square" lIns="0" tIns="0" rIns="0" bIns="45700" anchor="t" anchorCtr="0">
            <a:noAutofit/>
          </a:bodyPr>
          <a:lstStyle>
            <a:lvl1pPr marL="609585" marR="0" lvl="0" indent="-304792" algn="l" rtl="0">
              <a:lnSpc>
                <a:spcPct val="100000"/>
              </a:lnSpc>
              <a:spcBef>
                <a:spcPts val="1000"/>
              </a:spcBef>
              <a:spcAft>
                <a:spcPts val="0"/>
              </a:spcAft>
              <a:buClr>
                <a:schemeClr val="lt1"/>
              </a:buClr>
              <a:buSzPts val="800"/>
              <a:buFont typeface="Montserrat ExtraBold"/>
              <a:buNone/>
              <a:defRPr sz="1067" b="0" i="0" u="none" strike="noStrike" cap="none">
                <a:solidFill>
                  <a:schemeClr val="lt1"/>
                </a:solidFill>
                <a:latin typeface="Montserrat ExtraBold"/>
                <a:ea typeface="Montserrat ExtraBold"/>
                <a:cs typeface="Montserrat ExtraBold"/>
                <a:sym typeface="Montserrat ExtraBold"/>
              </a:defRPr>
            </a:lvl1pPr>
            <a:lvl2pPr marL="1219170" marR="0" lvl="1" indent="-304792" algn="l" rtl="0">
              <a:lnSpc>
                <a:spcPct val="90000"/>
              </a:lnSpc>
              <a:spcBef>
                <a:spcPts val="500"/>
              </a:spcBef>
              <a:spcAft>
                <a:spcPts val="0"/>
              </a:spcAft>
              <a:buClr>
                <a:schemeClr val="lt1"/>
              </a:buClr>
              <a:buSzPts val="1500"/>
              <a:buFont typeface="Montserrat ExtraBold"/>
              <a:buNone/>
              <a:defRPr sz="2000" b="0" i="0" u="none" strike="noStrike" cap="none">
                <a:solidFill>
                  <a:schemeClr val="lt1"/>
                </a:solidFill>
                <a:latin typeface="Montserrat ExtraBold"/>
                <a:ea typeface="Montserrat ExtraBold"/>
                <a:cs typeface="Montserrat ExtraBold"/>
                <a:sym typeface="Montserrat ExtraBold"/>
              </a:defRPr>
            </a:lvl2pPr>
            <a:lvl3pPr marL="1828754" marR="0" lvl="2" indent="-304792" algn="l" rtl="0">
              <a:lnSpc>
                <a:spcPct val="90000"/>
              </a:lnSpc>
              <a:spcBef>
                <a:spcPts val="500"/>
              </a:spcBef>
              <a:spcAft>
                <a:spcPts val="0"/>
              </a:spcAft>
              <a:buClr>
                <a:schemeClr val="lt1"/>
              </a:buClr>
              <a:buSzPts val="1350"/>
              <a:buFont typeface="Montserrat ExtraBold"/>
              <a:buNone/>
              <a:defRPr sz="1800" b="0" i="0" u="none" strike="noStrike" cap="none">
                <a:solidFill>
                  <a:schemeClr val="lt1"/>
                </a:solidFill>
                <a:latin typeface="Montserrat ExtraBold"/>
                <a:ea typeface="Montserrat ExtraBold"/>
                <a:cs typeface="Montserrat ExtraBold"/>
                <a:sym typeface="Montserrat ExtraBold"/>
              </a:defRPr>
            </a:lvl3pPr>
            <a:lvl4pPr marL="2438339" marR="0" lvl="3"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4pPr>
            <a:lvl5pPr marL="3047924" marR="0" lvl="4"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5pPr>
            <a:lvl6pPr marL="3657509" marR="0" lvl="5"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6pPr>
            <a:lvl7pPr marL="4267093" marR="0" lvl="6"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7pPr>
            <a:lvl8pPr marL="4876678" marR="0" lvl="7"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8pPr>
            <a:lvl9pPr marL="5486263" marR="0" lvl="8" indent="-304792" algn="l" rtl="0">
              <a:lnSpc>
                <a:spcPct val="90000"/>
              </a:lnSpc>
              <a:spcBef>
                <a:spcPts val="500"/>
              </a:spcBef>
              <a:spcAft>
                <a:spcPts val="0"/>
              </a:spcAft>
              <a:buClr>
                <a:schemeClr val="lt1"/>
              </a:buClr>
              <a:buSzPts val="12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9pPr>
          </a:lstStyle>
          <a:p>
            <a:endParaRPr/>
          </a:p>
        </p:txBody>
      </p:sp>
      <p:sp>
        <p:nvSpPr>
          <p:cNvPr id="173" name="Google Shape;173;p32"/>
          <p:cNvSpPr>
            <a:spLocks noGrp="1"/>
          </p:cNvSpPr>
          <p:nvPr>
            <p:ph type="pic" idx="2"/>
          </p:nvPr>
        </p:nvSpPr>
        <p:spPr>
          <a:xfrm>
            <a:off x="1088933" y="1007533"/>
            <a:ext cx="10085200" cy="4777200"/>
          </a:xfrm>
          <a:prstGeom prst="rect">
            <a:avLst/>
          </a:prstGeom>
          <a:noFill/>
          <a:ln w="38100" cap="flat" cmpd="sng">
            <a:solidFill>
              <a:schemeClr val="lt1"/>
            </a:solidFill>
            <a:prstDash val="solid"/>
            <a:round/>
            <a:headEnd type="none" w="sm" len="sm"/>
            <a:tailEnd type="none" w="sm" len="sm"/>
          </a:ln>
        </p:spPr>
        <p:txBody>
          <a:bodyPr/>
          <a:lstStyle/>
          <a:p>
            <a:endParaRPr lang="en-US"/>
          </a:p>
        </p:txBody>
      </p:sp>
      <p:sp>
        <p:nvSpPr>
          <p:cNvPr id="174" name="Google Shape;174;p3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lt1"/>
                </a:solidFill>
                <a:latin typeface="Montserrat ExtraBold"/>
                <a:ea typeface="Montserrat ExtraBold"/>
                <a:cs typeface="Montserrat ExtraBold"/>
                <a:sym typeface="Montserrat ExtraBold"/>
              </a:defRPr>
            </a:lvl1pPr>
            <a:lvl2pPr lvl="1" rtl="0">
              <a:buNone/>
              <a:defRPr>
                <a:solidFill>
                  <a:schemeClr val="lt1"/>
                </a:solidFill>
                <a:latin typeface="Montserrat ExtraBold"/>
                <a:ea typeface="Montserrat ExtraBold"/>
                <a:cs typeface="Montserrat ExtraBold"/>
                <a:sym typeface="Montserrat ExtraBold"/>
              </a:defRPr>
            </a:lvl2pPr>
            <a:lvl3pPr lvl="2" rtl="0">
              <a:buNone/>
              <a:defRPr>
                <a:solidFill>
                  <a:schemeClr val="lt1"/>
                </a:solidFill>
                <a:latin typeface="Montserrat ExtraBold"/>
                <a:ea typeface="Montserrat ExtraBold"/>
                <a:cs typeface="Montserrat ExtraBold"/>
                <a:sym typeface="Montserrat ExtraBold"/>
              </a:defRPr>
            </a:lvl3pPr>
            <a:lvl4pPr lvl="3" rtl="0">
              <a:buNone/>
              <a:defRPr>
                <a:solidFill>
                  <a:schemeClr val="lt1"/>
                </a:solidFill>
                <a:latin typeface="Montserrat ExtraBold"/>
                <a:ea typeface="Montserrat ExtraBold"/>
                <a:cs typeface="Montserrat ExtraBold"/>
                <a:sym typeface="Montserrat ExtraBold"/>
              </a:defRPr>
            </a:lvl4pPr>
            <a:lvl5pPr lvl="4" rtl="0">
              <a:buNone/>
              <a:defRPr>
                <a:solidFill>
                  <a:schemeClr val="lt1"/>
                </a:solidFill>
                <a:latin typeface="Montserrat ExtraBold"/>
                <a:ea typeface="Montserrat ExtraBold"/>
                <a:cs typeface="Montserrat ExtraBold"/>
                <a:sym typeface="Montserrat ExtraBold"/>
              </a:defRPr>
            </a:lvl5pPr>
            <a:lvl6pPr lvl="5" rtl="0">
              <a:buNone/>
              <a:defRPr>
                <a:solidFill>
                  <a:schemeClr val="lt1"/>
                </a:solidFill>
                <a:latin typeface="Montserrat ExtraBold"/>
                <a:ea typeface="Montserrat ExtraBold"/>
                <a:cs typeface="Montserrat ExtraBold"/>
                <a:sym typeface="Montserrat ExtraBold"/>
              </a:defRPr>
            </a:lvl6pPr>
            <a:lvl7pPr lvl="6" rtl="0">
              <a:buNone/>
              <a:defRPr>
                <a:solidFill>
                  <a:schemeClr val="lt1"/>
                </a:solidFill>
                <a:latin typeface="Montserrat ExtraBold"/>
                <a:ea typeface="Montserrat ExtraBold"/>
                <a:cs typeface="Montserrat ExtraBold"/>
                <a:sym typeface="Montserrat ExtraBold"/>
              </a:defRPr>
            </a:lvl7pPr>
            <a:lvl8pPr lvl="7" rtl="0">
              <a:buNone/>
              <a:defRPr>
                <a:solidFill>
                  <a:schemeClr val="lt1"/>
                </a:solidFill>
                <a:latin typeface="Montserrat ExtraBold"/>
                <a:ea typeface="Montserrat ExtraBold"/>
                <a:cs typeface="Montserrat ExtraBold"/>
                <a:sym typeface="Montserrat ExtraBold"/>
              </a:defRPr>
            </a:lvl8pPr>
            <a:lvl9pPr lvl="8" rtl="0">
              <a:buNone/>
              <a:defRPr>
                <a:solidFill>
                  <a:schemeClr val="lt1"/>
                </a:solidFill>
                <a:latin typeface="Montserrat ExtraBold"/>
                <a:ea typeface="Montserrat ExtraBold"/>
                <a:cs typeface="Montserrat ExtraBold"/>
                <a:sym typeface="Montserrat ExtraBol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73980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6AE25-D5FB-63A2-366E-ECD0A5DD9798}"/>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7CA9D25-79B2-BE03-111F-9002C6A47B45}"/>
              </a:ext>
            </a:extLst>
          </p:cNvPr>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7266567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4"/>
            <a:ext cx="11252200" cy="4622799"/>
          </a:xfrm>
          <a:prstGeom prst="rect">
            <a:avLst/>
          </a:prstGeom>
        </p:spPr>
        <p:txBody>
          <a:bodyPr vert="horz" lIns="0" tIns="0" rIns="0" bIns="0" rtlCol="0">
            <a:noAutofit/>
          </a:bodyPr>
          <a:lstStyle>
            <a:lvl1pPr>
              <a:defRPr sz="1483"/>
            </a:lvl1pPr>
            <a:lvl2pPr>
              <a:defRPr sz="1483"/>
            </a:lvl2pPr>
            <a:lvl3pPr>
              <a:defRPr sz="1483"/>
            </a:lvl3pPr>
            <a:lvl4pPr>
              <a:defRPr sz="1483"/>
            </a:lvl4pPr>
            <a:lvl5pPr>
              <a:defRPr sz="1483"/>
            </a:lvl5pPr>
            <a:lvl6pPr>
              <a:defRPr sz="1976"/>
            </a:lvl6pPr>
            <a:lvl7pPr>
              <a:defRPr sz="1976"/>
            </a:lvl7pPr>
            <a:lvl8pPr>
              <a:defRPr sz="1976"/>
            </a:lvl8pPr>
            <a:lvl9pPr>
              <a:defRPr sz="1976"/>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469900" y="736691"/>
            <a:ext cx="11252200" cy="757255"/>
          </a:xfrm>
          <a:prstGeom prst="rect">
            <a:avLst/>
          </a:prstGeom>
        </p:spPr>
        <p:txBody>
          <a:bodyPr lIns="0" tIns="0" rIns="0" bIns="0">
            <a:noAutofit/>
          </a:bodyPr>
          <a:lstStyle>
            <a:lvl1pPr marL="0" indent="0">
              <a:buNone/>
              <a:defRPr sz="1853"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469900" y="402587"/>
            <a:ext cx="11252200" cy="334103"/>
          </a:xfrm>
          <a:prstGeom prst="rect">
            <a:avLst/>
          </a:prstGeom>
        </p:spPr>
        <p:txBody>
          <a:bodyPr vert="horz" lIns="0" tIns="0" rIns="0" bIns="0" rtlCol="0" anchor="t" anchorCtr="0">
            <a:noAutofit/>
          </a:bodyPr>
          <a:lstStyle>
            <a:lvl1pPr>
              <a:defRPr sz="1853"/>
            </a:lvl1pPr>
          </a:lstStyle>
          <a:p>
            <a:r>
              <a:rPr lang="en-US" noProof="0"/>
              <a:t>Click to edit Master title style</a:t>
            </a:r>
          </a:p>
        </p:txBody>
      </p:sp>
    </p:spTree>
    <p:extLst>
      <p:ext uri="{BB962C8B-B14F-4D97-AF65-F5344CB8AC3E}">
        <p14:creationId xmlns:p14="http://schemas.microsoft.com/office/powerpoint/2010/main" val="3846408725"/>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B728E2-EA61-C83B-BDBF-B9F76F761F8C}"/>
              </a:ext>
            </a:extLst>
          </p:cNvPr>
          <p:cNvSpPr>
            <a:spLocks noGrp="1"/>
          </p:cNvSpPr>
          <p:nvPr>
            <p:ph type="sldNum" idx="10"/>
          </p:nvPr>
        </p:nvSpPr>
        <p:spPr/>
        <p:txBody>
          <a:bodyPr/>
          <a:lstStyle/>
          <a:p>
            <a:fld id="{00000000-1234-1234-1234-123412341234}" type="slidenum">
              <a:rPr lang="en" smtClean="0"/>
              <a:pPr/>
              <a:t>‹#›</a:t>
            </a:fld>
            <a:endParaRPr lang="en"/>
          </a:p>
        </p:txBody>
      </p:sp>
      <p:pic>
        <p:nvPicPr>
          <p:cNvPr id="4" name="Google Shape;187;p34">
            <a:extLst>
              <a:ext uri="{FF2B5EF4-FFF2-40B4-BE49-F238E27FC236}">
                <a16:creationId xmlns:a16="http://schemas.microsoft.com/office/drawing/2014/main" id="{DD3B1F68-C4B0-A023-E382-234F86AF4146}"/>
              </a:ext>
            </a:extLst>
          </p:cNvPr>
          <p:cNvPicPr preferRelativeResize="0"/>
          <p:nvPr userDrawn="1"/>
        </p:nvPicPr>
        <p:blipFill>
          <a:blip r:embed="rId2">
            <a:alphaModFix/>
          </a:blip>
          <a:stretch>
            <a:fillRect/>
          </a:stretch>
        </p:blipFill>
        <p:spPr>
          <a:xfrm>
            <a:off x="9312100" y="288101"/>
            <a:ext cx="2278899" cy="332700"/>
          </a:xfrm>
          <a:prstGeom prst="rect">
            <a:avLst/>
          </a:prstGeom>
          <a:noFill/>
          <a:ln>
            <a:noFill/>
          </a:ln>
        </p:spPr>
      </p:pic>
      <p:sp>
        <p:nvSpPr>
          <p:cNvPr id="7" name="Google Shape;90;p19">
            <a:extLst>
              <a:ext uri="{FF2B5EF4-FFF2-40B4-BE49-F238E27FC236}">
                <a16:creationId xmlns:a16="http://schemas.microsoft.com/office/drawing/2014/main" id="{19860C73-1A2C-905F-5559-BE0CA872485D}"/>
              </a:ext>
            </a:extLst>
          </p:cNvPr>
          <p:cNvSpPr txBox="1">
            <a:spLocks noGrp="1"/>
          </p:cNvSpPr>
          <p:nvPr>
            <p:ph type="title"/>
          </p:nvPr>
        </p:nvSpPr>
        <p:spPr>
          <a:xfrm>
            <a:off x="477786" y="184314"/>
            <a:ext cx="8403661" cy="536815"/>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933"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037407B3-84D1-9918-742F-87E8C9DA2E22}"/>
              </a:ext>
            </a:extLst>
          </p:cNvPr>
          <p:cNvSpPr txBox="1">
            <a:spLocks noGrp="1"/>
          </p:cNvSpPr>
          <p:nvPr>
            <p:ph type="body" idx="1"/>
          </p:nvPr>
        </p:nvSpPr>
        <p:spPr>
          <a:xfrm>
            <a:off x="477786" y="633178"/>
            <a:ext cx="11236429" cy="644401"/>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chemeClr val="dk1"/>
              </a:buClr>
              <a:buSzPts val="2600"/>
              <a:buFont typeface="Montserrat"/>
              <a:buNone/>
              <a:defRPr sz="1600" b="0" i="0" u="none" strike="noStrike" cap="none">
                <a:solidFill>
                  <a:schemeClr val="tx1">
                    <a:lumMod val="65000"/>
                    <a:lumOff val="35000"/>
                  </a:schemeClr>
                </a:solidFill>
                <a:latin typeface="+mj-l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5" name="Text Placeholder 4">
            <a:extLst>
              <a:ext uri="{FF2B5EF4-FFF2-40B4-BE49-F238E27FC236}">
                <a16:creationId xmlns:a16="http://schemas.microsoft.com/office/drawing/2014/main" id="{B8FBB1E0-DF1D-B467-55E1-048038EB3C39}"/>
              </a:ext>
            </a:extLst>
          </p:cNvPr>
          <p:cNvSpPr>
            <a:spLocks noGrp="1"/>
          </p:cNvSpPr>
          <p:nvPr>
            <p:ph type="body" sz="quarter" idx="12"/>
          </p:nvPr>
        </p:nvSpPr>
        <p:spPr>
          <a:xfrm>
            <a:off x="477786" y="1602318"/>
            <a:ext cx="11236429" cy="2552700"/>
          </a:xfrm>
          <a:prstGeom prst="rect">
            <a:avLst/>
          </a:prstGeom>
        </p:spPr>
        <p:txBody>
          <a:bodyPr/>
          <a:lstStyle>
            <a:lvl2pPr marL="380990" indent="-380990">
              <a:buFont typeface="Arial" panose="020B0604020202020204" pitchFamily="34" charset="0"/>
              <a:buChar char="•"/>
              <a:defRPr/>
            </a:lvl2pPr>
            <a:lvl3pPr marL="853419" indent="-365751">
              <a:buFont typeface="Arial" panose="020B0604020202020204" pitchFamily="34" charset="0"/>
              <a:buChar cha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4706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18636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89"/>
        <p:cNvGrpSpPr/>
        <p:nvPr/>
      </p:nvGrpSpPr>
      <p:grpSpPr>
        <a:xfrm>
          <a:off x="0" y="0"/>
          <a:ext cx="0" cy="0"/>
          <a:chOff x="0" y="0"/>
          <a:chExt cx="0" cy="0"/>
        </a:xfrm>
      </p:grpSpPr>
      <p:pic>
        <p:nvPicPr>
          <p:cNvPr id="2" name="Google Shape;187;p34">
            <a:extLst>
              <a:ext uri="{FF2B5EF4-FFF2-40B4-BE49-F238E27FC236}">
                <a16:creationId xmlns:a16="http://schemas.microsoft.com/office/drawing/2014/main" id="{05FCB09C-9E3E-81A1-D0D8-9081D00D60CC}"/>
              </a:ext>
            </a:extLst>
          </p:cNvPr>
          <p:cNvPicPr preferRelativeResize="0"/>
          <p:nvPr userDrawn="1"/>
        </p:nvPicPr>
        <p:blipFill>
          <a:blip r:embed="rId2">
            <a:alphaModFix/>
          </a:blip>
          <a:stretch>
            <a:fillRect/>
          </a:stretch>
        </p:blipFill>
        <p:spPr>
          <a:xfrm>
            <a:off x="9312100" y="288101"/>
            <a:ext cx="2278899" cy="332700"/>
          </a:xfrm>
          <a:prstGeom prst="rect">
            <a:avLst/>
          </a:prstGeom>
          <a:noFill/>
          <a:ln>
            <a:noFill/>
          </a:ln>
        </p:spPr>
      </p:pic>
      <p:sp>
        <p:nvSpPr>
          <p:cNvPr id="90" name="Google Shape;90;p19"/>
          <p:cNvSpPr txBox="1">
            <a:spLocks noGrp="1"/>
          </p:cNvSpPr>
          <p:nvPr>
            <p:ph type="title"/>
          </p:nvPr>
        </p:nvSpPr>
        <p:spPr>
          <a:xfrm>
            <a:off x="2045777" y="1023929"/>
            <a:ext cx="8557600" cy="14028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4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91" name="Google Shape;91;p19"/>
          <p:cNvSpPr txBox="1">
            <a:spLocks noGrp="1"/>
          </p:cNvSpPr>
          <p:nvPr>
            <p:ph type="body" idx="1"/>
          </p:nvPr>
        </p:nvSpPr>
        <p:spPr>
          <a:xfrm>
            <a:off x="2045777" y="1843521"/>
            <a:ext cx="8557600" cy="30784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1000"/>
              </a:spcBef>
              <a:spcAft>
                <a:spcPts val="0"/>
              </a:spcAft>
              <a:buClr>
                <a:schemeClr val="dk1"/>
              </a:buClr>
              <a:buSzPts val="2600"/>
              <a:buFont typeface="Montserrat"/>
              <a:buNone/>
              <a:defRPr sz="3467" b="1" i="0" u="none" strike="noStrike" cap="none">
                <a:solidFill>
                  <a:schemeClr val="dk1"/>
                </a:solidFill>
                <a:latin typeface="Montserrat"/>
                <a:ea typeface="Montserrat"/>
                <a:cs typeface="Montserrat"/>
                <a:sym typeface="Montserrat"/>
              </a:defRPr>
            </a:lvl1pPr>
            <a:lvl2pPr marL="1219170" marR="0" lvl="1" indent="-304792" algn="l" rtl="0">
              <a:lnSpc>
                <a:spcPct val="100000"/>
              </a:lnSpc>
              <a:spcBef>
                <a:spcPts val="500"/>
              </a:spcBef>
              <a:spcAft>
                <a:spcPts val="0"/>
              </a:spcAft>
              <a:buClr>
                <a:schemeClr val="dk1"/>
              </a:buClr>
              <a:buSzPts val="2500"/>
              <a:buFont typeface="Zilla Slab"/>
              <a:buNone/>
              <a:defRPr sz="3333" b="1" i="0" u="none" strike="noStrike" cap="none">
                <a:solidFill>
                  <a:schemeClr val="dk1"/>
                </a:solidFill>
                <a:latin typeface="Zilla Slab"/>
                <a:ea typeface="Zilla Slab"/>
                <a:cs typeface="Zilla Slab"/>
                <a:sym typeface="Zilla Slab"/>
              </a:defRPr>
            </a:lvl2pPr>
            <a:lvl3pPr marL="1828754" marR="0" lvl="2" indent="-304792" algn="l" rtl="0">
              <a:lnSpc>
                <a:spcPct val="100000"/>
              </a:lnSpc>
              <a:spcBef>
                <a:spcPts val="500"/>
              </a:spcBef>
              <a:spcAft>
                <a:spcPts val="0"/>
              </a:spcAft>
              <a:buClr>
                <a:schemeClr val="dk1"/>
              </a:buClr>
              <a:buSzPts val="2250"/>
              <a:buFont typeface="Zilla Slab Medium"/>
              <a:buNone/>
              <a:defRPr sz="3000" b="0" i="0" u="none" strike="noStrike" cap="none">
                <a:solidFill>
                  <a:schemeClr val="dk1"/>
                </a:solidFill>
                <a:latin typeface="Zilla Slab Medium"/>
                <a:ea typeface="Zilla Slab Medium"/>
                <a:cs typeface="Zilla Slab Medium"/>
                <a:sym typeface="Zilla Slab Medium"/>
              </a:defRPr>
            </a:lvl3pPr>
            <a:lvl4pPr marL="2438339" marR="0" lvl="3" indent="-304792" algn="l" rtl="0">
              <a:lnSpc>
                <a:spcPct val="100000"/>
              </a:lnSpc>
              <a:spcBef>
                <a:spcPts val="500"/>
              </a:spcBef>
              <a:spcAft>
                <a:spcPts val="0"/>
              </a:spcAft>
              <a:buClr>
                <a:schemeClr val="dk1"/>
              </a:buClr>
              <a:buSzPts val="1800"/>
              <a:buFont typeface="Zilla Slab Medium"/>
              <a:buNone/>
              <a:defRPr sz="2400" b="0" i="0" u="none" strike="noStrike" cap="none">
                <a:solidFill>
                  <a:schemeClr val="dk1"/>
                </a:solidFill>
                <a:latin typeface="Zilla Slab Medium"/>
                <a:ea typeface="Zilla Slab Medium"/>
                <a:cs typeface="Zilla Slab Medium"/>
                <a:sym typeface="Zilla Slab Medium"/>
              </a:defRPr>
            </a:lvl4pPr>
            <a:lvl5pPr marL="3047924" marR="0" lvl="4"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5pPr>
            <a:lvl6pPr marL="3657509" marR="0" lvl="5"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6pPr>
            <a:lvl7pPr marL="4267093" marR="0" lvl="6"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7pPr>
            <a:lvl8pPr marL="4876678" marR="0" lvl="7"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8pPr>
            <a:lvl9pPr marL="5486263" marR="0" lvl="8" indent="-304792" algn="l" rtl="0">
              <a:lnSpc>
                <a:spcPct val="100000"/>
              </a:lnSpc>
              <a:spcBef>
                <a:spcPts val="500"/>
              </a:spcBef>
              <a:spcAft>
                <a:spcPts val="0"/>
              </a:spcAft>
              <a:buClr>
                <a:schemeClr val="dk1"/>
              </a:buClr>
              <a:buSzPts val="1200"/>
              <a:buFont typeface="Zilla Slab Medium"/>
              <a:buNone/>
              <a:defRPr sz="1600" b="0" i="0" u="none" strike="noStrike" cap="none">
                <a:solidFill>
                  <a:schemeClr val="dk1"/>
                </a:solidFill>
                <a:latin typeface="Zilla Slab Medium"/>
                <a:ea typeface="Zilla Slab Medium"/>
                <a:cs typeface="Zilla Slab Medium"/>
                <a:sym typeface="Zilla Slab Medium"/>
              </a:defRPr>
            </a:lvl9pPr>
          </a:lstStyle>
          <a:p>
            <a:pPr lvl="0"/>
            <a:r>
              <a:rPr lang="en-US"/>
              <a:t>Click to edit Master text styles</a:t>
            </a:r>
          </a:p>
        </p:txBody>
      </p:sp>
      <p:sp>
        <p:nvSpPr>
          <p:cNvPr id="92" name="Google Shape;92;p19"/>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182709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5200"/>
              <a:buNone/>
              <a:defRPr sz="6933">
                <a:solidFill>
                  <a:schemeClr val="lt2"/>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2"/>
              </a:buClr>
              <a:buSzPts val="2800"/>
              <a:buNone/>
              <a:defRPr sz="3733">
                <a:solidFill>
                  <a:schemeClr val="lt2"/>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11700846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622811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pic>
        <p:nvPicPr>
          <p:cNvPr id="11" name="Google Shape;39;p12">
            <a:extLst>
              <a:ext uri="{FF2B5EF4-FFF2-40B4-BE49-F238E27FC236}">
                <a16:creationId xmlns:a16="http://schemas.microsoft.com/office/drawing/2014/main" id="{F1900B23-2DF6-EC6A-6F9B-7C6F1D760C08}"/>
              </a:ext>
            </a:extLst>
          </p:cNvPr>
          <p:cNvPicPr preferRelativeResize="0">
            <a:picLocks/>
          </p:cNvPicPr>
          <p:nvPr userDrawn="1"/>
        </p:nvPicPr>
        <p:blipFill>
          <a:blip r:embed="rId2"/>
          <a:srcRect/>
          <a:stretch/>
        </p:blipFill>
        <p:spPr>
          <a:xfrm>
            <a:off x="0" y="0"/>
            <a:ext cx="12192000" cy="68580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noRot="1" noMove="1" noResize="1" noEditPoints="1" noAdjustHandles="1" noChangeArrowheads="1" noChangeShapeType="1"/>
          </p:cNvSpPr>
          <p:nvPr>
            <p:ph type="ctrTitle" hasCustomPrompt="1"/>
          </p:nvPr>
        </p:nvSpPr>
        <p:spPr>
          <a:xfrm>
            <a:off x="838201" y="2378869"/>
            <a:ext cx="8738992" cy="2387600"/>
          </a:xfrm>
          <a:prstGeom prst="rect">
            <a:avLst/>
          </a:prstGeom>
        </p:spPr>
        <p:txBody>
          <a:bodyPr lIns="0" anchor="b">
            <a:noAutofit/>
          </a:bodyPr>
          <a:lstStyle>
            <a:lvl1pPr algn="l">
              <a:lnSpc>
                <a:spcPct val="60000"/>
              </a:lnSpc>
              <a:defRPr sz="13333" baseline="0">
                <a:solidFill>
                  <a:schemeClr val="bg2"/>
                </a:solidFill>
              </a:defRPr>
            </a:lvl1pPr>
          </a:lstStyle>
          <a:p>
            <a:r>
              <a:rPr lang="en-US"/>
              <a:t>Click to edit title style</a:t>
            </a:r>
          </a:p>
        </p:txBody>
      </p:sp>
      <p:grpSp>
        <p:nvGrpSpPr>
          <p:cNvPr id="3" name="Group 2">
            <a:extLst>
              <a:ext uri="{FF2B5EF4-FFF2-40B4-BE49-F238E27FC236}">
                <a16:creationId xmlns:a16="http://schemas.microsoft.com/office/drawing/2014/main" id="{AD6FCCCD-6DA6-1BED-7AD7-95159909144F}"/>
              </a:ext>
            </a:extLst>
          </p:cNvPr>
          <p:cNvGrpSpPr/>
          <p:nvPr userDrawn="1"/>
        </p:nvGrpSpPr>
        <p:grpSpPr>
          <a:xfrm>
            <a:off x="814525" y="6177036"/>
            <a:ext cx="4269984" cy="267729"/>
            <a:chOff x="610894" y="4632776"/>
            <a:chExt cx="3202488" cy="200797"/>
          </a:xfrm>
        </p:grpSpPr>
        <p:pic>
          <p:nvPicPr>
            <p:cNvPr id="7" name="Picture 6" descr="A white letter on a black background&#10;&#10;Description automatically generated">
              <a:extLst>
                <a:ext uri="{FF2B5EF4-FFF2-40B4-BE49-F238E27FC236}">
                  <a16:creationId xmlns:a16="http://schemas.microsoft.com/office/drawing/2014/main" id="{7407BB11-2342-6068-CDA8-798309C64667}"/>
                </a:ext>
              </a:extLst>
            </p:cNvPr>
            <p:cNvPicPr>
              <a:picLocks noChangeAspect="1"/>
            </p:cNvPicPr>
            <p:nvPr userDrawn="1"/>
          </p:nvPicPr>
          <p:blipFill>
            <a:blip r:embed="rId3"/>
            <a:stretch>
              <a:fillRect/>
            </a:stretch>
          </p:blipFill>
          <p:spPr>
            <a:xfrm>
              <a:off x="2792621" y="4666894"/>
              <a:ext cx="1020761" cy="149108"/>
            </a:xfrm>
            <a:prstGeom prst="rect">
              <a:avLst/>
            </a:prstGeom>
          </p:spPr>
        </p:pic>
        <p:pic>
          <p:nvPicPr>
            <p:cNvPr id="9" name="Picture 8" descr="A black and white sign with red text&#10;&#10;Description automatically generated">
              <a:extLst>
                <a:ext uri="{FF2B5EF4-FFF2-40B4-BE49-F238E27FC236}">
                  <a16:creationId xmlns:a16="http://schemas.microsoft.com/office/drawing/2014/main" id="{AEEA01CE-2672-19CA-F5B1-9B9574259D90}"/>
                </a:ext>
              </a:extLst>
            </p:cNvPr>
            <p:cNvPicPr>
              <a:picLocks noChangeAspect="1"/>
            </p:cNvPicPr>
            <p:nvPr userDrawn="1"/>
          </p:nvPicPr>
          <p:blipFill>
            <a:blip r:embed="rId4"/>
            <a:stretch>
              <a:fillRect/>
            </a:stretch>
          </p:blipFill>
          <p:spPr>
            <a:xfrm>
              <a:off x="1858295" y="4632776"/>
              <a:ext cx="670899" cy="200797"/>
            </a:xfrm>
            <a:prstGeom prst="rect">
              <a:avLst/>
            </a:prstGeom>
          </p:spPr>
        </p:pic>
        <p:pic>
          <p:nvPicPr>
            <p:cNvPr id="10" name="Google Shape;54;p13">
              <a:extLst>
                <a:ext uri="{FF2B5EF4-FFF2-40B4-BE49-F238E27FC236}">
                  <a16:creationId xmlns:a16="http://schemas.microsoft.com/office/drawing/2014/main" id="{B5D7912B-E1D8-C236-3049-12BAD37BEAF6}"/>
                </a:ext>
              </a:extLst>
            </p:cNvPr>
            <p:cNvPicPr preferRelativeResize="0"/>
            <p:nvPr userDrawn="1"/>
          </p:nvPicPr>
          <p:blipFill rotWithShape="1">
            <a:blip r:embed="rId5">
              <a:alphaModFix/>
            </a:blip>
            <a:srcRect/>
            <a:stretch/>
          </p:blipFill>
          <p:spPr>
            <a:xfrm>
              <a:off x="610894" y="4654708"/>
              <a:ext cx="1020761" cy="174559"/>
            </a:xfrm>
            <a:prstGeom prst="rect">
              <a:avLst/>
            </a:prstGeom>
            <a:noFill/>
            <a:ln>
              <a:noFill/>
            </a:ln>
          </p:spPr>
        </p:pic>
      </p:grpSp>
    </p:spTree>
    <p:extLst>
      <p:ext uri="{BB962C8B-B14F-4D97-AF65-F5344CB8AC3E}">
        <p14:creationId xmlns:p14="http://schemas.microsoft.com/office/powerpoint/2010/main" val="204469280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4372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44981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rtl="0">
              <a:spcBef>
                <a:spcPts val="0"/>
              </a:spcBef>
              <a:spcAft>
                <a:spcPts val="0"/>
              </a:spcAft>
              <a:buSzPts val="1200"/>
              <a:buChar char="●"/>
              <a:defRPr sz="1600"/>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507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64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75491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56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800"/>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91996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rtl="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3609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image" Target="../media/image7.pn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image" Target="../media/image6.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0"/>
              </a:spcBef>
              <a:spcAft>
                <a:spcPts val="0"/>
              </a:spcAft>
              <a:buClr>
                <a:schemeClr val="dk2"/>
              </a:buClr>
              <a:buSzPts val="1400"/>
              <a:buChar char="○"/>
              <a:defRPr>
                <a:solidFill>
                  <a:schemeClr val="dk2"/>
                </a:solidFill>
              </a:defRPr>
            </a:lvl2pPr>
            <a:lvl3pPr marL="1371600" lvl="2" indent="-317500" rtl="0">
              <a:lnSpc>
                <a:spcPct val="115000"/>
              </a:lnSpc>
              <a:spcBef>
                <a:spcPts val="0"/>
              </a:spcBef>
              <a:spcAft>
                <a:spcPts val="0"/>
              </a:spcAft>
              <a:buClr>
                <a:schemeClr val="dk2"/>
              </a:buClr>
              <a:buSzPts val="1400"/>
              <a:buChar char="■"/>
              <a:defRPr>
                <a:solidFill>
                  <a:schemeClr val="dk2"/>
                </a:solidFill>
              </a:defRPr>
            </a:lvl3pPr>
            <a:lvl4pPr marL="1828800" lvl="3" indent="-317500" rtl="0">
              <a:lnSpc>
                <a:spcPct val="115000"/>
              </a:lnSpc>
              <a:spcBef>
                <a:spcPts val="0"/>
              </a:spcBef>
              <a:spcAft>
                <a:spcPts val="0"/>
              </a:spcAft>
              <a:buClr>
                <a:schemeClr val="dk2"/>
              </a:buClr>
              <a:buSzPts val="1400"/>
              <a:buChar char="●"/>
              <a:defRPr>
                <a:solidFill>
                  <a:schemeClr val="dk2"/>
                </a:solidFill>
              </a:defRPr>
            </a:lvl4pPr>
            <a:lvl5pPr marL="2286000" lvl="4" indent="-317500" rtl="0">
              <a:lnSpc>
                <a:spcPct val="115000"/>
              </a:lnSpc>
              <a:spcBef>
                <a:spcPts val="0"/>
              </a:spcBef>
              <a:spcAft>
                <a:spcPts val="0"/>
              </a:spcAft>
              <a:buClr>
                <a:schemeClr val="dk2"/>
              </a:buClr>
              <a:buSzPts val="1400"/>
              <a:buChar char="○"/>
              <a:defRPr>
                <a:solidFill>
                  <a:schemeClr val="dk2"/>
                </a:solidFill>
              </a:defRPr>
            </a:lvl5pPr>
            <a:lvl6pPr marL="2743200" lvl="5" indent="-317500" rtl="0">
              <a:lnSpc>
                <a:spcPct val="115000"/>
              </a:lnSpc>
              <a:spcBef>
                <a:spcPts val="0"/>
              </a:spcBef>
              <a:spcAft>
                <a:spcPts val="0"/>
              </a:spcAft>
              <a:buClr>
                <a:schemeClr val="dk2"/>
              </a:buClr>
              <a:buSzPts val="1400"/>
              <a:buChar char="■"/>
              <a:defRPr>
                <a:solidFill>
                  <a:schemeClr val="dk2"/>
                </a:solidFill>
              </a:defRPr>
            </a:lvl6pPr>
            <a:lvl7pPr marL="3200400" lvl="6" indent="-317500" rtl="0">
              <a:lnSpc>
                <a:spcPct val="115000"/>
              </a:lnSpc>
              <a:spcBef>
                <a:spcPts val="0"/>
              </a:spcBef>
              <a:spcAft>
                <a:spcPts val="0"/>
              </a:spcAft>
              <a:buClr>
                <a:schemeClr val="dk2"/>
              </a:buClr>
              <a:buSzPts val="1400"/>
              <a:buChar char="●"/>
              <a:defRPr>
                <a:solidFill>
                  <a:schemeClr val="dk2"/>
                </a:solidFill>
              </a:defRPr>
            </a:lvl7pPr>
            <a:lvl8pPr marL="3657600" lvl="7" indent="-317500" rtl="0">
              <a:lnSpc>
                <a:spcPct val="115000"/>
              </a:lnSpc>
              <a:spcBef>
                <a:spcPts val="0"/>
              </a:spcBef>
              <a:spcAft>
                <a:spcPts val="0"/>
              </a:spcAft>
              <a:buClr>
                <a:schemeClr val="dk2"/>
              </a:buClr>
              <a:buSzPts val="1400"/>
              <a:buChar char="○"/>
              <a:defRPr>
                <a:solidFill>
                  <a:schemeClr val="dk2"/>
                </a:solidFill>
              </a:defRPr>
            </a:lvl8pPr>
            <a:lvl9pPr marL="4114800" lvl="8" indent="-317500" rtl="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rtl="0">
              <a:buNone/>
              <a:defRPr sz="1333">
                <a:solidFill>
                  <a:schemeClr val="dk2"/>
                </a:solidFill>
              </a:defRPr>
            </a:lvl1pPr>
            <a:lvl2pPr lvl="1" algn="r" rtl="0">
              <a:buNone/>
              <a:defRPr sz="1333">
                <a:solidFill>
                  <a:schemeClr val="dk2"/>
                </a:solidFill>
              </a:defRPr>
            </a:lvl2pPr>
            <a:lvl3pPr lvl="2" algn="r" rtl="0">
              <a:buNone/>
              <a:defRPr sz="1333">
                <a:solidFill>
                  <a:schemeClr val="dk2"/>
                </a:solidFill>
              </a:defRPr>
            </a:lvl3pPr>
            <a:lvl4pPr lvl="3" algn="r" rtl="0">
              <a:buNone/>
              <a:defRPr sz="1333">
                <a:solidFill>
                  <a:schemeClr val="dk2"/>
                </a:solidFill>
              </a:defRPr>
            </a:lvl4pPr>
            <a:lvl5pPr lvl="4" algn="r" rtl="0">
              <a:buNone/>
              <a:defRPr sz="1333">
                <a:solidFill>
                  <a:schemeClr val="dk2"/>
                </a:solidFill>
              </a:defRPr>
            </a:lvl5pPr>
            <a:lvl6pPr lvl="5" algn="r" rtl="0">
              <a:buNone/>
              <a:defRPr sz="1333">
                <a:solidFill>
                  <a:schemeClr val="dk2"/>
                </a:solidFill>
              </a:defRPr>
            </a:lvl6pPr>
            <a:lvl7pPr lvl="6" algn="r" rtl="0">
              <a:buNone/>
              <a:defRPr sz="1333">
                <a:solidFill>
                  <a:schemeClr val="dk2"/>
                </a:solidFill>
              </a:defRPr>
            </a:lvl7pPr>
            <a:lvl8pPr lvl="7" algn="r" rtl="0">
              <a:buNone/>
              <a:defRPr sz="1333">
                <a:solidFill>
                  <a:schemeClr val="dk2"/>
                </a:solidFill>
              </a:defRPr>
            </a:lvl8pPr>
            <a:lvl9pPr lvl="8" algn="r" rtl="0">
              <a:buNone/>
              <a:defRPr sz="1333">
                <a:solidFill>
                  <a:schemeClr val="dk2"/>
                </a:solidFill>
              </a:defRPr>
            </a:lvl9pPr>
          </a:lstStyle>
          <a:p>
            <a:fld id="{00000000-1234-1234-1234-123412341234}" type="slidenum">
              <a:rPr lang="en" smtClean="0"/>
              <a:pPr/>
              <a:t>‹#›</a:t>
            </a:fld>
            <a:endParaRPr lang="en"/>
          </a:p>
        </p:txBody>
      </p:sp>
      <p:sp>
        <p:nvSpPr>
          <p:cNvPr id="3" name="Copyright">
            <a:extLst>
              <a:ext uri="{FF2B5EF4-FFF2-40B4-BE49-F238E27FC236}">
                <a16:creationId xmlns:a16="http://schemas.microsoft.com/office/drawing/2014/main" id="{8790A051-4881-F545-A2EA-FB55B1378540}"/>
              </a:ext>
            </a:extLst>
          </p:cNvPr>
          <p:cNvSpPr txBox="1"/>
          <p:nvPr userDrawn="1"/>
        </p:nvSpPr>
        <p:spPr>
          <a:xfrm>
            <a:off x="501649" y="8636001"/>
            <a:ext cx="5355168" cy="184665"/>
          </a:xfrm>
          <a:prstGeom prst="rect">
            <a:avLst/>
          </a:prstGeom>
          <a:noFill/>
        </p:spPr>
        <p:txBody>
          <a:bodyPr vert="horz" wrap="square" lIns="0" tIns="0" rIns="0" bIns="0" rtlCol="0" anchor="t">
            <a:noAutofit/>
          </a:bodyPr>
          <a:lstStyle/>
          <a:p>
            <a:pPr marL="0" marR="0" indent="0" algn="l" rtl="0">
              <a:lnSpc>
                <a:spcPct val="100000"/>
              </a:lnSpc>
              <a:spcBef>
                <a:spcPts val="0"/>
              </a:spcBef>
              <a:spcAft>
                <a:spcPts val="0"/>
              </a:spcAft>
              <a:buClr>
                <a:srgbClr val="000000"/>
              </a:buClr>
              <a:buFont typeface="Arial"/>
              <a:buNone/>
            </a:pPr>
            <a:r>
              <a:rPr lang="en-US" sz="1200" b="0">
                <a:solidFill>
                  <a:schemeClr val="tx1"/>
                </a:solidFill>
                <a:latin typeface="+mn-lt"/>
              </a:rPr>
              <a:t>Copyright © 2023 Deloitte Development LLC. All rights reserved.</a:t>
            </a:r>
          </a:p>
        </p:txBody>
      </p:sp>
    </p:spTree>
    <p:extLst>
      <p:ext uri="{BB962C8B-B14F-4D97-AF65-F5344CB8AC3E}">
        <p14:creationId xmlns:p14="http://schemas.microsoft.com/office/powerpoint/2010/main" val="3778138417"/>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20">
            <a:alphaModFix/>
          </a:blip>
          <a:srcRect/>
          <a:stretch/>
        </p:blipFill>
        <p:spPr>
          <a:xfrm>
            <a:off x="0" y="0"/>
            <a:ext cx="12192000" cy="6858000"/>
          </a:xfrm>
          <a:prstGeom prst="rect">
            <a:avLst/>
          </a:prstGeom>
          <a:noFill/>
          <a:ln>
            <a:noFill/>
          </a:ln>
        </p:spPr>
      </p:pic>
      <p:sp>
        <p:nvSpPr>
          <p:cNvPr id="74" name="Google Shape;74;p17"/>
          <p:cNvSpPr/>
          <p:nvPr/>
        </p:nvSpPr>
        <p:spPr>
          <a:xfrm>
            <a:off x="268637" y="0"/>
            <a:ext cx="11696000" cy="6858000"/>
          </a:xfrm>
          <a:prstGeom prst="rect">
            <a:avLst/>
          </a:prstGeom>
          <a:solidFill>
            <a:schemeClr val="lt1"/>
          </a:solidFill>
          <a:ln>
            <a:noFill/>
          </a:ln>
        </p:spPr>
        <p:txBody>
          <a:bodyPr spcFirstLastPara="1" wrap="square" lIns="121900" tIns="60933" rIns="121900" bIns="60933" anchor="ctr" anchorCtr="0">
            <a:noAutofit/>
          </a:bodyPr>
          <a:lstStyle/>
          <a:p>
            <a:pPr marL="2743131" marR="0" lvl="6" indent="0" algn="ctr" rtl="0">
              <a:lnSpc>
                <a:spcPct val="100000"/>
              </a:lnSpc>
              <a:spcBef>
                <a:spcPts val="0"/>
              </a:spcBef>
              <a:spcAft>
                <a:spcPts val="0"/>
              </a:spcAft>
              <a:buClr>
                <a:srgbClr val="000000"/>
              </a:buClr>
              <a:buSzPts val="1350"/>
              <a:buFont typeface="Arial"/>
              <a:buNone/>
            </a:pPr>
            <a:r>
              <a:rPr lang="en" sz="1800" b="0" i="0" u="none" strike="noStrike" cap="none">
                <a:solidFill>
                  <a:schemeClr val="lt1"/>
                </a:solidFill>
                <a:latin typeface="Calibri"/>
                <a:ea typeface="Calibri"/>
                <a:cs typeface="Calibri"/>
                <a:sym typeface="Calibri"/>
              </a:rPr>
              <a:t>‘</a:t>
            </a:r>
            <a:endParaRPr sz="180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21">
            <a:alphaModFix/>
          </a:blip>
          <a:srcRect/>
          <a:stretch/>
        </p:blipFill>
        <p:spPr>
          <a:xfrm>
            <a:off x="838200" y="6366278"/>
            <a:ext cx="1992808" cy="336903"/>
          </a:xfrm>
          <a:prstGeom prst="rect">
            <a:avLst/>
          </a:prstGeom>
          <a:noFill/>
          <a:ln>
            <a:noFill/>
          </a:ln>
        </p:spPr>
      </p:pic>
      <p:sp>
        <p:nvSpPr>
          <p:cNvPr id="76" name="Google Shape;76;p17"/>
          <p:cNvSpPr txBox="1"/>
          <p:nvPr/>
        </p:nvSpPr>
        <p:spPr>
          <a:xfrm>
            <a:off x="2045777" y="1023929"/>
            <a:ext cx="8557600" cy="1402800"/>
          </a:xfrm>
          <a:prstGeom prst="rect">
            <a:avLst/>
          </a:prstGeom>
          <a:noFill/>
          <a:ln>
            <a:noFill/>
          </a:ln>
        </p:spPr>
        <p:txBody>
          <a:bodyPr spcFirstLastPara="1" wrap="square" lIns="121900" tIns="60933" rIns="121900" bIns="60933"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48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2045777" y="2555888"/>
            <a:ext cx="8557600" cy="3078400"/>
          </a:xfrm>
          <a:prstGeom prst="rect">
            <a:avLst/>
          </a:prstGeom>
          <a:noFill/>
          <a:ln>
            <a:noFill/>
          </a:ln>
        </p:spPr>
        <p:txBody>
          <a:bodyPr spcFirstLastPara="1" wrap="square" lIns="121900" tIns="60933" rIns="121900" bIns="60933"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600" b="0" i="0" u="none" strike="noStrike" cap="none">
              <a:solidFill>
                <a:srgbClr val="828383"/>
              </a:solidFill>
              <a:latin typeface="Arial"/>
              <a:ea typeface="Arial"/>
              <a:cs typeface="Arial"/>
              <a:sym typeface="Arial"/>
            </a:endParaRPr>
          </a:p>
        </p:txBody>
      </p:sp>
      <p:sp>
        <p:nvSpPr>
          <p:cNvPr id="78" name="Google Shape;78;p17"/>
          <p:cNvSpPr txBox="1"/>
          <p:nvPr/>
        </p:nvSpPr>
        <p:spPr>
          <a:xfrm>
            <a:off x="8738884" y="6352145"/>
            <a:ext cx="2743200" cy="365200"/>
          </a:xfrm>
          <a:prstGeom prst="rect">
            <a:avLst/>
          </a:prstGeom>
          <a:noFill/>
          <a:ln>
            <a:noFill/>
          </a:ln>
        </p:spPr>
        <p:txBody>
          <a:bodyPr spcFirstLastPara="1" wrap="square" lIns="121900" tIns="60933" rIns="121900" bIns="60933"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1067" b="0" i="0" u="none" strike="noStrike" cap="none">
                <a:solidFill>
                  <a:schemeClr val="dk1"/>
                </a:solidFill>
                <a:latin typeface="Montserrat Medium"/>
                <a:ea typeface="Montserrat Medium"/>
                <a:cs typeface="Montserrat Medium"/>
                <a:sym typeface="Montserrat Medium"/>
              </a:rPr>
              <a:pPr marL="0" marR="0" lvl="0" indent="0" algn="r" rtl="0">
                <a:lnSpc>
                  <a:spcPct val="100000"/>
                </a:lnSpc>
                <a:spcBef>
                  <a:spcPts val="0"/>
                </a:spcBef>
                <a:spcAft>
                  <a:spcPts val="0"/>
                </a:spcAft>
                <a:buClr>
                  <a:srgbClr val="000000"/>
                </a:buClr>
                <a:buSzPts val="800"/>
                <a:buFont typeface="Arial"/>
                <a:buNone/>
              </a:pPr>
              <a:t>‹#›</a:t>
            </a:fld>
            <a:endParaRPr sz="1067"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838200" y="6190987"/>
            <a:ext cx="105208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lvl="0" algn="r" rtl="0">
              <a:buNone/>
              <a:defRPr sz="1733">
                <a:solidFill>
                  <a:schemeClr val="tx1"/>
                </a:solidFill>
              </a:defRPr>
            </a:lvl1pPr>
            <a:lvl2pPr lvl="1" algn="r" rtl="0">
              <a:buNone/>
              <a:defRPr sz="1733">
                <a:solidFill>
                  <a:schemeClr val="tx1"/>
                </a:solidFill>
              </a:defRPr>
            </a:lvl2pPr>
            <a:lvl3pPr lvl="2" algn="r" rtl="0">
              <a:buNone/>
              <a:defRPr sz="1733">
                <a:solidFill>
                  <a:schemeClr val="tx1"/>
                </a:solidFill>
              </a:defRPr>
            </a:lvl3pPr>
            <a:lvl4pPr lvl="3" algn="r" rtl="0">
              <a:buNone/>
              <a:defRPr sz="1733">
                <a:solidFill>
                  <a:schemeClr val="tx1"/>
                </a:solidFill>
              </a:defRPr>
            </a:lvl4pPr>
            <a:lvl5pPr lvl="4" algn="r" rtl="0">
              <a:buNone/>
              <a:defRPr sz="1733">
                <a:solidFill>
                  <a:schemeClr val="tx1"/>
                </a:solidFill>
              </a:defRPr>
            </a:lvl5pPr>
            <a:lvl6pPr lvl="5" algn="r" rtl="0">
              <a:buNone/>
              <a:defRPr sz="1733">
                <a:solidFill>
                  <a:schemeClr val="tx1"/>
                </a:solidFill>
              </a:defRPr>
            </a:lvl6pPr>
            <a:lvl7pPr lvl="6" algn="r" rtl="0">
              <a:buNone/>
              <a:defRPr sz="1733">
                <a:solidFill>
                  <a:schemeClr val="tx1"/>
                </a:solidFill>
              </a:defRPr>
            </a:lvl7pPr>
            <a:lvl8pPr lvl="7" algn="r" rtl="0">
              <a:buNone/>
              <a:defRPr sz="1733">
                <a:solidFill>
                  <a:schemeClr val="tx1"/>
                </a:solidFill>
              </a:defRPr>
            </a:lvl8pPr>
            <a:lvl9pPr lvl="8" algn="r" rtl="0">
              <a:buNone/>
              <a:defRPr sz="1733">
                <a:solidFill>
                  <a:schemeClr val="tx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55762764"/>
      </p:ext>
    </p:extLst>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1.png"/><Relationship Id="rId7"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30.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hyperlink" Target="https://www.stonybrook.edu/commcms/change-management/pt/change_intitiatives/Current_Initiatives/WolfieONE/change_network/WolfieONE_Champion_Toolkit" TargetMode="External"/></Relationships>
</file>

<file path=ppt/slides/_rels/slide13.xml.rels><?xml version="1.0" encoding="UTF-8" standalone="yes"?>
<Relationships xmlns="http://schemas.openxmlformats.org/package/2006/relationships"><Relationship Id="rId3" Type="http://schemas.microsoft.com/office/2018/10/relationships/comments" Target="../comments/modernComment_7FFFF56C_E751CF15.xml"/><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s://docs.google.com/forms/d/e/1FAIpQLSdtMphKDLox_N9TtwMQyZE8Tb2S9oWMBY1cZfTcZADY_VOOZg/viewform"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18/10/relationships/comments" Target="../comments/modernComment_7FFFF56E_17AD8D32.xml"/><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hyperlink" Target="https://www.stonybrook.edu/commcms/change-management/pt/change_intitiatives/Current_Initiatives/WolfieONE/change_network/Find%20your%20Change%20Champion" TargetMode="External"/><Relationship Id="rId11" Type="http://schemas.openxmlformats.org/officeDocument/2006/relationships/image" Target="../media/image36.png"/><Relationship Id="rId5" Type="http://schemas.openxmlformats.org/officeDocument/2006/relationships/hyperlink" Target="https://www.stonybrook.edu/commcms/change-management/pt/change_intitiatives/Current_Initiatives/WolfieONE/change_network/WolfieONE_Champion_Toolkit" TargetMode="External"/><Relationship Id="rId10" Type="http://schemas.openxmlformats.org/officeDocument/2006/relationships/image" Target="../media/image35.png"/><Relationship Id="rId4" Type="http://schemas.openxmlformats.org/officeDocument/2006/relationships/hyperlink" Target="https://www.stonybrook.edu/commcms/change-management/pt/change_intitiatives/index.php" TargetMode="External"/><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microsoft.com/office/2018/10/relationships/comments" Target="../comments/modernComment_7FFFF646_22E28A72.xml"/><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microsoft.com/office/2018/10/relationships/comments" Target="../comments/modernComment_7FFFF647_F5F0DBE9.xml"/><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hyperlink" Target="https://www.stonybrook.edu/commcms/change-management/pt/change_intitiatives/Current_Initiatives/WolfieONE/change_network/WolfieONE_Champion_Toolkit.php" TargetMode="External"/><Relationship Id="rId5" Type="http://schemas.openxmlformats.org/officeDocument/2006/relationships/hyperlink" Target="https://docs.google.com/spreadsheets/d/1cW2noJUr8n2YL2Dv7ChkyplwNOq3iMxOO4aLKmsZnlo/edit?gid=0#gid=0" TargetMode="External"/><Relationship Id="rId4" Type="http://schemas.openxmlformats.org/officeDocument/2006/relationships/hyperlink" Target="https://www.stonybrook.edu/commcms/change-management/pt/change_intitiatives/Current_Initiatives/WolfieONE/change_network/Training_Resources.php?accordion=content-d19e16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0.xml"/><Relationship Id="rId4" Type="http://schemas.openxmlformats.org/officeDocument/2006/relationships/hyperlink" Target="https://www.stonybrook.edu/commcms/change-management/pt/change_intitiatives/Current_Initiatives/WolfieONE/change_network/Events.php" TargetMode="External"/></Relationships>
</file>

<file path=ppt/slides/_rels/slide7.xml.rels><?xml version="1.0" encoding="UTF-8" standalone="yes"?>
<Relationships xmlns="http://schemas.openxmlformats.org/package/2006/relationships"><Relationship Id="rId3" Type="http://schemas.microsoft.com/office/2018/10/relationships/comments" Target="../comments/modernComment_7FFFF53B_B5E9085F.xml"/><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17.jpe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microsoft.com/office/2018/10/relationships/comments" Target="../comments/modernComment_7FFFF63E_107F1C41.xml"/><Relationship Id="rId2" Type="http://schemas.openxmlformats.org/officeDocument/2006/relationships/notesSlide" Target="../notesSlides/notesSlide8.xml"/><Relationship Id="rId1" Type="http://schemas.openxmlformats.org/officeDocument/2006/relationships/slideLayout" Target="../slideLayouts/slideLayout30.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forms/d/e/1FAIpQLSc5YqV5WDk4Mqq4obG4I2xm65d0UTZmhpOi334LgtKhXXy2EA/viewform"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20.jpeg"/><Relationship Id="rId4" Type="http://schemas.openxmlformats.org/officeDocument/2006/relationships/hyperlink" Target="mailto:ocm@stonybrook.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96C5-9372-1127-F2ED-644E29A6F4ED}"/>
            </a:ext>
          </a:extLst>
        </p:cNvPr>
        <p:cNvGrpSpPr/>
        <p:nvPr/>
      </p:nvGrpSpPr>
      <p:grpSpPr>
        <a:xfrm>
          <a:off x="0" y="0"/>
          <a:ext cx="0" cy="0"/>
          <a:chOff x="0" y="0"/>
          <a:chExt cx="0" cy="0"/>
        </a:xfrm>
      </p:grpSpPr>
      <p:sp>
        <p:nvSpPr>
          <p:cNvPr id="4" name="Google Shape;179;p33">
            <a:extLst>
              <a:ext uri="{FF2B5EF4-FFF2-40B4-BE49-F238E27FC236}">
                <a16:creationId xmlns:a16="http://schemas.microsoft.com/office/drawing/2014/main" id="{70D321DE-FBCB-BCCB-7494-E4EF93604164}"/>
              </a:ext>
            </a:extLst>
          </p:cNvPr>
          <p:cNvSpPr txBox="1">
            <a:spLocks/>
          </p:cNvSpPr>
          <p:nvPr/>
        </p:nvSpPr>
        <p:spPr>
          <a:xfrm>
            <a:off x="294189" y="1963211"/>
            <a:ext cx="10798834" cy="3266161"/>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600" b="0" i="0" u="none" strike="noStrike" kern="0" cap="none" spc="0" normalizeH="0" baseline="0" noProof="0" err="1">
                <a:ln>
                  <a:noFill/>
                </a:ln>
                <a:solidFill>
                  <a:srgbClr val="FFFFFF"/>
                </a:solidFill>
                <a:effectLst/>
                <a:uLnTx/>
                <a:uFillTx/>
                <a:latin typeface="Montserrat"/>
                <a:cs typeface="Arial"/>
                <a:sym typeface="Arial"/>
              </a:rPr>
              <a:t>WolfieONE</a:t>
            </a:r>
            <a:endParaRPr lang="en-US" sz="7600" b="0" i="0" u="none" strike="noStrike" kern="0" cap="none" spc="0" normalizeH="0" baseline="0" noProof="0" err="1">
              <a:ln>
                <a:noFill/>
              </a:ln>
              <a:solidFill>
                <a:srgbClr val="FFFFFF"/>
              </a:solidFill>
              <a:effectLst/>
              <a:uLnTx/>
              <a:uFillTx/>
              <a:latin typeface="Montserrat"/>
              <a:cs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1" u="none" strike="noStrike" kern="0" cap="none" spc="0" normalizeH="0" baseline="0" noProof="0">
                <a:ln>
                  <a:noFill/>
                </a:ln>
                <a:solidFill>
                  <a:srgbClr val="FFFFFF"/>
                </a:solidFill>
                <a:effectLst/>
                <a:uLnTx/>
                <a:uFillTx/>
                <a:latin typeface="Montserrat"/>
                <a:cs typeface="Arial"/>
                <a:sym typeface="Arial"/>
              </a:rPr>
              <a:t>Monthly Change Champion Meeting </a:t>
            </a:r>
            <a:endParaRPr lang="en-US" sz="2800" b="0" i="1" u="none" strike="noStrike" kern="0" cap="none" spc="0" normalizeH="0" baseline="0" noProof="0">
              <a:ln>
                <a:noFill/>
              </a:ln>
              <a:solidFill>
                <a:srgbClr val="FFFFFF"/>
              </a:solidFill>
              <a:effectLst/>
              <a:uLnTx/>
              <a:uFillTx/>
              <a:latin typeface="Montserrat"/>
              <a:cs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i="1" kern="0">
                <a:solidFill>
                  <a:srgbClr val="FFFFFF"/>
                </a:solidFill>
                <a:latin typeface="Montserrat"/>
                <a:ea typeface="Zilla Slab Medium"/>
              </a:rPr>
              <a:t>March 2026</a:t>
            </a:r>
            <a:endParaRPr kumimoji="0" lang="en-US" sz="1467" b="0" i="0" u="none" strike="noStrike" kern="0" cap="none" spc="0" normalizeH="0" baseline="0" noProof="0">
              <a:ln>
                <a:noFill/>
              </a:ln>
              <a:solidFill>
                <a:srgbClr val="FFFFFF"/>
              </a:solidFill>
              <a:effectLst/>
              <a:uLnTx/>
              <a:uFillTx/>
              <a:latin typeface="Montserrat"/>
              <a:ea typeface="Zilla Slab Medium"/>
              <a:cs typeface="Zilla Slab Medium"/>
              <a:sym typeface="Zilla Slab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spTree>
    <p:custDataLst>
      <p:tags r:id="rId1"/>
    </p:custDataLst>
    <p:extLst>
      <p:ext uri="{BB962C8B-B14F-4D97-AF65-F5344CB8AC3E}">
        <p14:creationId xmlns:p14="http://schemas.microsoft.com/office/powerpoint/2010/main" val="1516055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40195-FCB8-0D04-21DF-943FF1580B1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A60DCD3-FC32-72A8-B1DF-BC7AC7A4D95E}"/>
              </a:ext>
            </a:extLst>
          </p:cNvPr>
          <p:cNvSpPr>
            <a:spLocks noGrp="1"/>
          </p:cNvSpPr>
          <p:nvPr>
            <p:ph type="ctrTitle"/>
          </p:nvPr>
        </p:nvSpPr>
        <p:spPr>
          <a:xfrm>
            <a:off x="814177" y="1721229"/>
            <a:ext cx="8738992" cy="2387600"/>
          </a:xfrm>
        </p:spPr>
        <p:txBody>
          <a:bodyPr/>
          <a:lstStyle/>
          <a:p>
            <a:r>
              <a:rPr lang="en-US" sz="6800">
                <a:solidFill>
                  <a:schemeClr val="bg1"/>
                </a:solidFill>
                <a:latin typeface="Montserrat" pitchFamily="2" charset="77"/>
              </a:rPr>
              <a:t>Thank You!</a:t>
            </a:r>
            <a:br>
              <a:rPr lang="en-US" sz="6800">
                <a:latin typeface="Montserrat" pitchFamily="2" charset="77"/>
              </a:rPr>
            </a:br>
            <a:r>
              <a:rPr lang="en-US" sz="6800">
                <a:latin typeface="Montserrat" pitchFamily="2" charset="77"/>
              </a:rPr>
              <a:t>Suggestions? </a:t>
            </a:r>
          </a:p>
        </p:txBody>
      </p:sp>
    </p:spTree>
    <p:extLst>
      <p:ext uri="{BB962C8B-B14F-4D97-AF65-F5344CB8AC3E}">
        <p14:creationId xmlns:p14="http://schemas.microsoft.com/office/powerpoint/2010/main" val="2097584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EF54E-AF81-EED2-5419-5E7E814F7DBC}"/>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1C0EFC8F-75B4-DEDC-B5FD-0E505D8BD52A}"/>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rot="10800000">
            <a:off x="568338" y="1017332"/>
            <a:ext cx="11059218" cy="122845"/>
          </a:xfrm>
          <a:prstGeom prst="rect">
            <a:avLst/>
          </a:prstGeom>
          <a:noFill/>
          <a:ln>
            <a:noFill/>
          </a:ln>
        </p:spPr>
      </p:pic>
      <p:sp>
        <p:nvSpPr>
          <p:cNvPr id="2" name="TextBox 1">
            <a:extLst>
              <a:ext uri="{FF2B5EF4-FFF2-40B4-BE49-F238E27FC236}">
                <a16:creationId xmlns:a16="http://schemas.microsoft.com/office/drawing/2014/main" id="{1B7C57FA-D243-72A1-0B92-A3844D4BD80B}"/>
              </a:ext>
            </a:extLst>
          </p:cNvPr>
          <p:cNvSpPr txBox="1"/>
          <p:nvPr/>
        </p:nvSpPr>
        <p:spPr>
          <a:xfrm>
            <a:off x="566391" y="1140636"/>
            <a:ext cx="1105921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Montserrat" panose="00000500000000000000" pitchFamily="2" charset="0"/>
                <a:ea typeface="+mn-lt"/>
                <a:cs typeface="Arial"/>
              </a:rPr>
              <a:t>Thank you for your leadership, partnership, and commitment throughout 2025!</a:t>
            </a:r>
            <a:endParaRPr kumimoji="0" lang="en-US" sz="2000" b="1" i="0" u="none" strike="noStrike" kern="1200" cap="none" spc="0" normalizeH="0" baseline="0" noProof="0">
              <a:ln>
                <a:noFill/>
              </a:ln>
              <a:solidFill>
                <a:srgbClr val="000000"/>
              </a:solidFill>
              <a:effectLst/>
              <a:uLnTx/>
              <a:uFillTx/>
              <a:latin typeface="Montserrat" panose="00000500000000000000" pitchFamily="2" charset="0"/>
              <a:ea typeface="+mn-ea"/>
              <a:cs typeface="+mn-cs"/>
            </a:endParaRPr>
          </a:p>
        </p:txBody>
      </p:sp>
      <p:sp>
        <p:nvSpPr>
          <p:cNvPr id="3" name="TextBox 2">
            <a:extLst>
              <a:ext uri="{FF2B5EF4-FFF2-40B4-BE49-F238E27FC236}">
                <a16:creationId xmlns:a16="http://schemas.microsoft.com/office/drawing/2014/main" id="{2C0FEA28-A284-8F54-1D46-1CF2B621365B}"/>
              </a:ext>
            </a:extLst>
          </p:cNvPr>
          <p:cNvSpPr txBox="1"/>
          <p:nvPr/>
        </p:nvSpPr>
        <p:spPr>
          <a:xfrm>
            <a:off x="1227261" y="3552473"/>
            <a:ext cx="1614870"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Montserrat"/>
                <a:ea typeface="+mn-lt"/>
                <a:cs typeface="Arial"/>
              </a:rPr>
              <a:t>Reinforce</a:t>
            </a:r>
            <a:r>
              <a:rPr kumimoji="0" lang="en-US" sz="2000" b="0" i="0" u="none" strike="noStrike" kern="1200" cap="none" spc="0" normalizeH="0" baseline="0" noProof="0">
                <a:ln>
                  <a:noFill/>
                </a:ln>
                <a:solidFill>
                  <a:srgbClr val="000000"/>
                </a:solidFill>
                <a:effectLst/>
                <a:uLnTx/>
                <a:uFillTx/>
                <a:latin typeface="Montserrat"/>
                <a:ea typeface="+mn-lt"/>
                <a:cs typeface="Arial"/>
              </a:rPr>
              <a:t> </a:t>
            </a:r>
            <a:r>
              <a:rPr kumimoji="0" lang="en-US" sz="2000" b="0" i="0" u="none" strike="noStrike" kern="1200" cap="none" spc="0" normalizeH="0" baseline="0" noProof="0" err="1">
                <a:ln>
                  <a:noFill/>
                </a:ln>
                <a:solidFill>
                  <a:srgbClr val="000000"/>
                </a:solidFill>
                <a:effectLst/>
                <a:uLnTx/>
                <a:uFillTx/>
                <a:latin typeface="Montserrat"/>
                <a:ea typeface="+mn-lt"/>
                <a:cs typeface="Arial"/>
              </a:rPr>
              <a:t>WolfieONE</a:t>
            </a:r>
            <a:r>
              <a:rPr kumimoji="0" lang="en-US" sz="2000" b="0" i="0" u="none" strike="noStrike" kern="1200" cap="none" spc="0" normalizeH="0" baseline="0" noProof="0">
                <a:ln>
                  <a:noFill/>
                </a:ln>
                <a:solidFill>
                  <a:srgbClr val="000000"/>
                </a:solidFill>
                <a:effectLst/>
                <a:uLnTx/>
                <a:uFillTx/>
                <a:latin typeface="Montserrat"/>
                <a:ea typeface="+mn-lt"/>
                <a:cs typeface="Arial"/>
              </a:rPr>
              <a:t> messages </a:t>
            </a:r>
            <a:endParaRPr kumimoji="0" lang="en-US" sz="2000" b="0" i="0" u="none" strike="noStrike" kern="1200" cap="none" spc="0" normalizeH="0" baseline="0" noProof="0">
              <a:ln>
                <a:noFill/>
              </a:ln>
              <a:solidFill>
                <a:srgbClr val="000000"/>
              </a:solidFill>
              <a:effectLst/>
              <a:uLnTx/>
              <a:uFillTx/>
              <a:latin typeface="Montserrat"/>
              <a:ea typeface="+mn-ea"/>
              <a:cs typeface="+mn-cs"/>
            </a:endParaRPr>
          </a:p>
        </p:txBody>
      </p:sp>
      <p:sp>
        <p:nvSpPr>
          <p:cNvPr id="7" name="Title 1">
            <a:extLst>
              <a:ext uri="{FF2B5EF4-FFF2-40B4-BE49-F238E27FC236}">
                <a16:creationId xmlns:a16="http://schemas.microsoft.com/office/drawing/2014/main" id="{22EFC3FD-1E25-3FEF-76C0-BEA08BC50F13}"/>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placeholder</a:t>
            </a:r>
          </a:p>
        </p:txBody>
      </p:sp>
      <p:sp>
        <p:nvSpPr>
          <p:cNvPr id="11" name="TextBox 10">
            <a:extLst>
              <a:ext uri="{FF2B5EF4-FFF2-40B4-BE49-F238E27FC236}">
                <a16:creationId xmlns:a16="http://schemas.microsoft.com/office/drawing/2014/main" id="{48F9AD9E-B62E-0065-E6AC-FEBEF936F904}"/>
              </a:ext>
            </a:extLst>
          </p:cNvPr>
          <p:cNvSpPr txBox="1"/>
          <p:nvPr/>
        </p:nvSpPr>
        <p:spPr>
          <a:xfrm>
            <a:off x="8101970" y="3520506"/>
            <a:ext cx="3368670"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Montserrat"/>
                <a:ea typeface="+mn-lt"/>
                <a:cs typeface="Arial"/>
              </a:rPr>
              <a:t>Surface</a:t>
            </a:r>
            <a:r>
              <a:rPr kumimoji="0" lang="en-US" sz="2000" b="0" i="0" u="none" strike="noStrike" kern="1200" cap="none" spc="0" normalizeH="0" baseline="0" noProof="0">
                <a:ln>
                  <a:noFill/>
                </a:ln>
                <a:solidFill>
                  <a:srgbClr val="000000"/>
                </a:solidFill>
                <a:effectLst/>
                <a:uLnTx/>
                <a:uFillTx/>
                <a:latin typeface="Montserrat"/>
                <a:ea typeface="+mn-lt"/>
                <a:cs typeface="Arial"/>
              </a:rPr>
              <a:t> questions, concerns, and feedback early</a:t>
            </a:r>
            <a:endParaRPr kumimoji="0" lang="en-US" sz="2000" b="0" i="0" u="none" strike="noStrike" kern="1200" cap="none" spc="0" normalizeH="0" baseline="0" noProof="0">
              <a:ln>
                <a:noFill/>
              </a:ln>
              <a:solidFill>
                <a:srgbClr val="000000"/>
              </a:solidFill>
              <a:effectLst/>
              <a:uLnTx/>
              <a:uFillTx/>
              <a:latin typeface="Montserrat"/>
              <a:ea typeface="+mn-ea"/>
              <a:cs typeface="+mn-cs"/>
            </a:endParaRPr>
          </a:p>
        </p:txBody>
      </p:sp>
      <p:sp>
        <p:nvSpPr>
          <p:cNvPr id="15" name="TextBox 14">
            <a:extLst>
              <a:ext uri="{FF2B5EF4-FFF2-40B4-BE49-F238E27FC236}">
                <a16:creationId xmlns:a16="http://schemas.microsoft.com/office/drawing/2014/main" id="{44B493F1-94AF-1C75-C28A-7C39BABC579E}"/>
              </a:ext>
            </a:extLst>
          </p:cNvPr>
          <p:cNvSpPr txBox="1"/>
          <p:nvPr/>
        </p:nvSpPr>
        <p:spPr>
          <a:xfrm>
            <a:off x="1227261" y="5341327"/>
            <a:ext cx="973747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Montserrat" panose="00000500000000000000" pitchFamily="2" charset="0"/>
                <a:ea typeface="+mn-ea"/>
                <a:cs typeface="+mn-cs"/>
              </a:rPr>
              <a:t>Your contributions directly supported project momentum and preparedness heading into </a:t>
            </a:r>
            <a:r>
              <a:rPr lang="en-US" sz="2000" b="1">
                <a:solidFill>
                  <a:srgbClr val="C00000"/>
                </a:solidFill>
                <a:latin typeface="Montserrat" panose="00000500000000000000" pitchFamily="2" charset="0"/>
              </a:rPr>
              <a:t>this next phase</a:t>
            </a:r>
            <a:r>
              <a:rPr kumimoji="0" lang="en-US" sz="2000" b="1" i="0" u="none" strike="noStrike" kern="1200" cap="none" spc="0" normalizeH="0" baseline="0" noProof="0">
                <a:ln>
                  <a:noFill/>
                </a:ln>
                <a:solidFill>
                  <a:srgbClr val="C00000"/>
                </a:solidFill>
                <a:effectLst/>
                <a:uLnTx/>
                <a:uFillTx/>
                <a:latin typeface="Montserrat" panose="00000500000000000000" pitchFamily="2" charset="0"/>
                <a:ea typeface="+mn-ea"/>
                <a:cs typeface="+mn-cs"/>
              </a:rPr>
              <a:t>.</a:t>
            </a:r>
            <a:endParaRPr kumimoji="0" lang="en-US" sz="2000" b="0" i="0" u="none" strike="noStrike" kern="1200" cap="none" spc="0" normalizeH="0" baseline="0" noProof="0">
              <a:ln>
                <a:noFill/>
              </a:ln>
              <a:solidFill>
                <a:srgbClr val="000000"/>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Montserrat" panose="00000500000000000000" pitchFamily="2" charset="0"/>
              <a:ea typeface="+mn-ea"/>
              <a:cs typeface="+mn-cs"/>
            </a:endParaRPr>
          </a:p>
        </p:txBody>
      </p:sp>
      <p:sp>
        <p:nvSpPr>
          <p:cNvPr id="8" name="TextBox 7">
            <a:extLst>
              <a:ext uri="{FF2B5EF4-FFF2-40B4-BE49-F238E27FC236}">
                <a16:creationId xmlns:a16="http://schemas.microsoft.com/office/drawing/2014/main" id="{529CAA1E-10D2-9641-765F-64559E58AEE0}"/>
              </a:ext>
            </a:extLst>
          </p:cNvPr>
          <p:cNvSpPr txBox="1"/>
          <p:nvPr/>
        </p:nvSpPr>
        <p:spPr>
          <a:xfrm>
            <a:off x="812800" y="1838362"/>
            <a:ext cx="50495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Montserrat" panose="00000500000000000000" pitchFamily="2" charset="0"/>
                <a:ea typeface="+mn-lt"/>
                <a:cs typeface="Arial"/>
              </a:rPr>
              <a:t>In </a:t>
            </a:r>
            <a:r>
              <a:rPr lang="en-US" b="1">
                <a:solidFill>
                  <a:srgbClr val="000000"/>
                </a:solidFill>
                <a:latin typeface="Montserrat" panose="00000500000000000000" pitchFamily="2" charset="0"/>
                <a:ea typeface="+mn-lt"/>
                <a:cs typeface="Arial"/>
              </a:rPr>
              <a:t>February</a:t>
            </a:r>
            <a:r>
              <a:rPr kumimoji="0" lang="en-US" sz="1800" b="1" i="0" u="none" strike="noStrike" kern="1200" cap="none" spc="0" normalizeH="0" baseline="0" noProof="0">
                <a:ln>
                  <a:noFill/>
                </a:ln>
                <a:solidFill>
                  <a:srgbClr val="000000"/>
                </a:solidFill>
                <a:effectLst/>
                <a:uLnTx/>
                <a:uFillTx/>
                <a:latin typeface="Montserrat" panose="00000500000000000000" pitchFamily="2" charset="0"/>
                <a:ea typeface="+mn-lt"/>
                <a:cs typeface="Arial"/>
              </a:rPr>
              <a:t>, Change Champions helped:</a:t>
            </a:r>
            <a:endParaRPr kumimoji="0" lang="en-US" sz="1800" b="1" i="0" u="none" strike="noStrike" kern="1200" cap="none" spc="0" normalizeH="0" baseline="0" noProof="0">
              <a:ln>
                <a:noFill/>
              </a:ln>
              <a:solidFill>
                <a:srgbClr val="000000"/>
              </a:solidFill>
              <a:effectLst/>
              <a:uLnTx/>
              <a:uFillTx/>
              <a:latin typeface="Montserrat" panose="00000500000000000000" pitchFamily="2" charset="0"/>
              <a:ea typeface="+mn-ea"/>
              <a:cs typeface="+mn-cs"/>
            </a:endParaRPr>
          </a:p>
        </p:txBody>
      </p:sp>
      <p:sp>
        <p:nvSpPr>
          <p:cNvPr id="17" name="TextBox 16">
            <a:extLst>
              <a:ext uri="{FF2B5EF4-FFF2-40B4-BE49-F238E27FC236}">
                <a16:creationId xmlns:a16="http://schemas.microsoft.com/office/drawing/2014/main" id="{783FF04C-1DE7-D6D8-2FFD-545003FFFC9D}"/>
              </a:ext>
            </a:extLst>
          </p:cNvPr>
          <p:cNvSpPr txBox="1"/>
          <p:nvPr/>
        </p:nvSpPr>
        <p:spPr>
          <a:xfrm>
            <a:off x="4347850" y="3398586"/>
            <a:ext cx="320611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Montserrat" panose="00000500000000000000" pitchFamily="2" charset="0"/>
                <a:ea typeface="+mn-ea"/>
                <a:cs typeface="+mn-cs"/>
              </a:rPr>
              <a:t>Disseminate</a:t>
            </a:r>
            <a:r>
              <a:rPr kumimoji="0" lang="en-US" sz="2000" b="0" i="0" u="none" strike="noStrike" kern="1200" cap="none" spc="0" normalizeH="0" baseline="0" noProof="0">
                <a:ln>
                  <a:noFill/>
                </a:ln>
                <a:solidFill>
                  <a:srgbClr val="000000"/>
                </a:solidFill>
                <a:effectLst/>
                <a:uLnTx/>
                <a:uFillTx/>
                <a:latin typeface="Montserrat" panose="00000500000000000000" pitchFamily="2" charset="0"/>
                <a:ea typeface="+mn-ea"/>
                <a:cs typeface="+mn-cs"/>
              </a:rPr>
              <a:t> key changes through meetings and communications</a:t>
            </a:r>
          </a:p>
        </p:txBody>
      </p:sp>
      <p:pic>
        <p:nvPicPr>
          <p:cNvPr id="19" name="Graphic 18" descr="Meeting with solid fill">
            <a:extLst>
              <a:ext uri="{FF2B5EF4-FFF2-40B4-BE49-F238E27FC236}">
                <a16:creationId xmlns:a16="http://schemas.microsoft.com/office/drawing/2014/main" id="{FFE49D5F-5704-4627-829B-3007E08B33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64672" y="2273145"/>
            <a:ext cx="1123310" cy="1123310"/>
          </a:xfrm>
          <a:prstGeom prst="rect">
            <a:avLst/>
          </a:prstGeom>
        </p:spPr>
      </p:pic>
      <p:pic>
        <p:nvPicPr>
          <p:cNvPr id="21" name="Graphic 20" descr="Marketing with solid fill">
            <a:extLst>
              <a:ext uri="{FF2B5EF4-FFF2-40B4-BE49-F238E27FC236}">
                <a16:creationId xmlns:a16="http://schemas.microsoft.com/office/drawing/2014/main" id="{CEA5AE45-9245-AB3D-FF38-C1A47AD835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81760" y="2334429"/>
            <a:ext cx="1123310" cy="1123310"/>
          </a:xfrm>
          <a:prstGeom prst="rect">
            <a:avLst/>
          </a:prstGeom>
        </p:spPr>
      </p:pic>
      <p:pic>
        <p:nvPicPr>
          <p:cNvPr id="23" name="Graphic 22" descr="Upstairs with solid fill">
            <a:extLst>
              <a:ext uri="{FF2B5EF4-FFF2-40B4-BE49-F238E27FC236}">
                <a16:creationId xmlns:a16="http://schemas.microsoft.com/office/drawing/2014/main" id="{CD0EFD53-3998-CD5B-9BB7-A568CB5CF1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0560" y="5122510"/>
            <a:ext cx="1064400" cy="1064400"/>
          </a:xfrm>
          <a:prstGeom prst="rect">
            <a:avLst/>
          </a:prstGeom>
        </p:spPr>
      </p:pic>
      <p:pic>
        <p:nvPicPr>
          <p:cNvPr id="25" name="Graphic 24" descr="Hand with solid fill">
            <a:extLst>
              <a:ext uri="{FF2B5EF4-FFF2-40B4-BE49-F238E27FC236}">
                <a16:creationId xmlns:a16="http://schemas.microsoft.com/office/drawing/2014/main" id="{1B9945E9-23D5-B44D-1BF5-0F394B98475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148450" y="2273145"/>
            <a:ext cx="1123310" cy="1123310"/>
          </a:xfrm>
          <a:prstGeom prst="rect">
            <a:avLst/>
          </a:prstGeom>
        </p:spPr>
      </p:pic>
    </p:spTree>
    <p:extLst>
      <p:ext uri="{BB962C8B-B14F-4D97-AF65-F5344CB8AC3E}">
        <p14:creationId xmlns:p14="http://schemas.microsoft.com/office/powerpoint/2010/main" val="1930367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6C38135-CBD4-CA99-5303-116D2B5C7F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A1A7F5-75E0-1D3D-4ADE-22F660451DA6}"/>
              </a:ext>
            </a:extLst>
          </p:cNvPr>
          <p:cNvSpPr>
            <a:spLocks noGrp="1"/>
          </p:cNvSpPr>
          <p:nvPr>
            <p:ph type="title"/>
          </p:nvPr>
        </p:nvSpPr>
        <p:spPr/>
        <p:txBody>
          <a:bodyPr/>
          <a:lstStyle/>
          <a:p>
            <a:br>
              <a:rPr lang="en-US"/>
            </a:br>
            <a:endParaRPr lang="en-US"/>
          </a:p>
        </p:txBody>
      </p:sp>
      <p:pic>
        <p:nvPicPr>
          <p:cNvPr id="7" name="Picture 6" descr="A screenshot of a computer program&#10;&#10;AI-generated content may be incorrect.">
            <a:extLst>
              <a:ext uri="{FF2B5EF4-FFF2-40B4-BE49-F238E27FC236}">
                <a16:creationId xmlns:a16="http://schemas.microsoft.com/office/drawing/2014/main" id="{17D196D7-E246-64AB-F44E-A0ACB306D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4820" y="1361467"/>
            <a:ext cx="7982360" cy="4997707"/>
          </a:xfrm>
          <a:prstGeom prst="rect">
            <a:avLst/>
          </a:prstGeom>
        </p:spPr>
      </p:pic>
      <p:sp>
        <p:nvSpPr>
          <p:cNvPr id="9" name="TextBox 8">
            <a:extLst>
              <a:ext uri="{FF2B5EF4-FFF2-40B4-BE49-F238E27FC236}">
                <a16:creationId xmlns:a16="http://schemas.microsoft.com/office/drawing/2014/main" id="{7B9F012C-BB07-F32B-FE20-77E9523D0AAE}"/>
              </a:ext>
            </a:extLst>
          </p:cNvPr>
          <p:cNvSpPr txBox="1"/>
          <p:nvPr/>
        </p:nvSpPr>
        <p:spPr>
          <a:xfrm>
            <a:off x="4552950" y="930146"/>
            <a:ext cx="335337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Montserrat Medium" panose="00000600000000000000" pitchFamily="2" charset="0"/>
                <a:ea typeface="+mn-ea"/>
                <a:cs typeface="+mn-cs"/>
                <a:hlinkClick r:id="rId4"/>
              </a:rPr>
              <a:t>Change Champion Toolkit</a:t>
            </a:r>
            <a:endParaRPr kumimoji="0" lang="en-US" sz="1800" b="0" i="0" u="none" strike="noStrike" kern="1200" cap="none" spc="0" normalizeH="0" baseline="0" noProof="0">
              <a:ln>
                <a:noFill/>
              </a:ln>
              <a:solidFill>
                <a:srgbClr val="000000"/>
              </a:solidFill>
              <a:effectLst/>
              <a:uLnTx/>
              <a:uFillTx/>
              <a:latin typeface="Montserrat Medium" panose="000006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ontserrat Medium" panose="00000600000000000000" pitchFamily="2" charset="0"/>
              <a:ea typeface="+mn-ea"/>
              <a:cs typeface="+mn-cs"/>
            </a:endParaRPr>
          </a:p>
        </p:txBody>
      </p:sp>
      <p:sp>
        <p:nvSpPr>
          <p:cNvPr id="4" name="Title 1">
            <a:extLst>
              <a:ext uri="{FF2B5EF4-FFF2-40B4-BE49-F238E27FC236}">
                <a16:creationId xmlns:a16="http://schemas.microsoft.com/office/drawing/2014/main" id="{D5F20161-2B31-6423-6575-8070B4B26397}"/>
              </a:ext>
            </a:extLst>
          </p:cNvPr>
          <p:cNvSpPr txBox="1">
            <a:spLocks/>
          </p:cNvSpPr>
          <p:nvPr/>
        </p:nvSpPr>
        <p:spPr>
          <a:xfrm>
            <a:off x="285875" y="206891"/>
            <a:ext cx="8403661"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Change Champion Toolkit</a:t>
            </a:r>
          </a:p>
        </p:txBody>
      </p:sp>
    </p:spTree>
    <p:extLst>
      <p:ext uri="{BB962C8B-B14F-4D97-AF65-F5344CB8AC3E}">
        <p14:creationId xmlns:p14="http://schemas.microsoft.com/office/powerpoint/2010/main" val="678686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F935448-D90D-76D1-A4EA-2BF8C9D3B8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B5FD6-0A43-5807-8916-F1A60D820DC6}"/>
              </a:ext>
            </a:extLst>
          </p:cNvPr>
          <p:cNvSpPr>
            <a:spLocks noGrp="1"/>
          </p:cNvSpPr>
          <p:nvPr>
            <p:ph type="title"/>
          </p:nvPr>
        </p:nvSpPr>
        <p:spPr/>
        <p:txBody>
          <a:bodyPr/>
          <a:lstStyle/>
          <a:p>
            <a:br>
              <a:rPr lang="en-US"/>
            </a:br>
            <a:endParaRPr lang="en-US"/>
          </a:p>
        </p:txBody>
      </p:sp>
      <p:sp>
        <p:nvSpPr>
          <p:cNvPr id="4" name="TextBox 3">
            <a:extLst>
              <a:ext uri="{FF2B5EF4-FFF2-40B4-BE49-F238E27FC236}">
                <a16:creationId xmlns:a16="http://schemas.microsoft.com/office/drawing/2014/main" id="{9155D482-13D1-16C1-A4A1-F9FF8B4B0D60}"/>
              </a:ext>
            </a:extLst>
          </p:cNvPr>
          <p:cNvSpPr txBox="1"/>
          <p:nvPr/>
        </p:nvSpPr>
        <p:spPr>
          <a:xfrm>
            <a:off x="4027458" y="1139489"/>
            <a:ext cx="509106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Montserrat Medium" panose="00000600000000000000" pitchFamily="2" charset="0"/>
                <a:ea typeface="+mn-ea"/>
                <a:cs typeface="+mn-cs"/>
                <a:hlinkClick r:id="rId4"/>
              </a:rPr>
              <a:t>WolfieONE: Change Champion Events</a:t>
            </a:r>
            <a:endParaRPr kumimoji="0" lang="en-US" sz="1800" b="0" i="0" u="none" strike="noStrike" kern="1200" cap="none" spc="0" normalizeH="0" baseline="0" noProof="0">
              <a:ln>
                <a:noFill/>
              </a:ln>
              <a:solidFill>
                <a:srgbClr val="000000"/>
              </a:solidFill>
              <a:effectLst/>
              <a:uLnTx/>
              <a:uFillTx/>
              <a:latin typeface="Montserrat Medium" panose="00000600000000000000" pitchFamily="2" charset="0"/>
              <a:ea typeface="+mn-ea"/>
              <a:cs typeface="+mn-cs"/>
            </a:endParaRPr>
          </a:p>
        </p:txBody>
      </p:sp>
      <p:pic>
        <p:nvPicPr>
          <p:cNvPr id="6" name="Picture 5">
            <a:extLst>
              <a:ext uri="{FF2B5EF4-FFF2-40B4-BE49-F238E27FC236}">
                <a16:creationId xmlns:a16="http://schemas.microsoft.com/office/drawing/2014/main" id="{E3A0B513-44BB-3D4D-1CC7-006186F9B3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888" y="1508821"/>
            <a:ext cx="5091061" cy="4692134"/>
          </a:xfrm>
          <a:prstGeom prst="rect">
            <a:avLst/>
          </a:prstGeom>
        </p:spPr>
      </p:pic>
      <p:pic>
        <p:nvPicPr>
          <p:cNvPr id="8" name="Picture 7">
            <a:extLst>
              <a:ext uri="{FF2B5EF4-FFF2-40B4-BE49-F238E27FC236}">
                <a16:creationId xmlns:a16="http://schemas.microsoft.com/office/drawing/2014/main" id="{2B854980-11F6-F40B-D01F-A90BACDBFB3B}"/>
              </a:ext>
            </a:extLst>
          </p:cNvPr>
          <p:cNvPicPr>
            <a:picLocks noChangeAspect="1"/>
          </p:cNvPicPr>
          <p:nvPr/>
        </p:nvPicPr>
        <p:blipFill>
          <a:blip r:embed="rId6"/>
          <a:stretch>
            <a:fillRect/>
          </a:stretch>
        </p:blipFill>
        <p:spPr>
          <a:xfrm>
            <a:off x="6513151" y="1529609"/>
            <a:ext cx="4736592" cy="4650559"/>
          </a:xfrm>
          <a:prstGeom prst="rect">
            <a:avLst/>
          </a:prstGeom>
        </p:spPr>
      </p:pic>
      <p:sp>
        <p:nvSpPr>
          <p:cNvPr id="3" name="Title 1">
            <a:extLst>
              <a:ext uri="{FF2B5EF4-FFF2-40B4-BE49-F238E27FC236}">
                <a16:creationId xmlns:a16="http://schemas.microsoft.com/office/drawing/2014/main" id="{DAF1DEEA-40A7-DF02-8E2E-09D667541CF6}"/>
              </a:ext>
            </a:extLst>
          </p:cNvPr>
          <p:cNvSpPr txBox="1">
            <a:spLocks/>
          </p:cNvSpPr>
          <p:nvPr/>
        </p:nvSpPr>
        <p:spPr>
          <a:xfrm>
            <a:off x="285875" y="206891"/>
            <a:ext cx="8403661"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Calendar</a:t>
            </a:r>
          </a:p>
        </p:txBody>
      </p:sp>
    </p:spTree>
    <p:extLst>
      <p:ext uri="{BB962C8B-B14F-4D97-AF65-F5344CB8AC3E}">
        <p14:creationId xmlns:p14="http://schemas.microsoft.com/office/powerpoint/2010/main" val="3880898325"/>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5686E5-4508-AC03-0560-1146DFADCA32}"/>
              </a:ext>
            </a:extLst>
          </p:cNvPr>
          <p:cNvSpPr>
            <a:spLocks noGrp="1"/>
          </p:cNvSpPr>
          <p:nvPr>
            <p:ph type="body" idx="1"/>
          </p:nvPr>
        </p:nvSpPr>
        <p:spPr>
          <a:xfrm>
            <a:off x="1379790" y="1006821"/>
            <a:ext cx="8770063" cy="5526975"/>
          </a:xfrm>
        </p:spPr>
        <p:txBody>
          <a:bodyPr/>
          <a:lstStyle/>
          <a:p>
            <a:pPr marL="285750" indent="-285750">
              <a:buFont typeface="Wingdings"/>
              <a:buChar char="ü"/>
            </a:pPr>
            <a:endParaRPr lang="en-US">
              <a:latin typeface="Arial"/>
              <a:cs typeface="Arial"/>
            </a:endParaRPr>
          </a:p>
          <a:p>
            <a:pPr marL="285750" indent="-285750">
              <a:buFont typeface="Wingdings"/>
              <a:buChar char="ü"/>
            </a:pPr>
            <a:endParaRPr lang="en-US">
              <a:latin typeface="Arial"/>
              <a:cs typeface="Arial"/>
            </a:endParaRPr>
          </a:p>
          <a:p>
            <a:pPr marL="285750" indent="-285750">
              <a:buFont typeface="Wingdings"/>
              <a:buChar char="ü"/>
            </a:pPr>
            <a:endParaRPr lang="en-US">
              <a:latin typeface="Arial"/>
              <a:cs typeface="Arial"/>
            </a:endParaRPr>
          </a:p>
          <a:p>
            <a:pPr marL="285750" indent="-285750">
              <a:buFont typeface="Wingdings"/>
              <a:buChar char="ü"/>
            </a:pPr>
            <a:endParaRPr lang="en-US">
              <a:latin typeface="Arial"/>
              <a:cs typeface="Arial"/>
            </a:endParaRPr>
          </a:p>
          <a:p>
            <a:pPr marL="285750" indent="-285750">
              <a:buFont typeface="Wingdings"/>
              <a:buChar char="ü"/>
            </a:pPr>
            <a:endParaRPr lang="en-US">
              <a:latin typeface="Arial"/>
            </a:endParaRPr>
          </a:p>
          <a:p>
            <a:pPr marL="285750" indent="-285750">
              <a:buFont typeface="Wingdings"/>
              <a:buChar char="ü"/>
            </a:pPr>
            <a:endParaRPr lang="en-US">
              <a:latin typeface="Arial"/>
              <a:cs typeface="Arial"/>
            </a:endParaRPr>
          </a:p>
          <a:p>
            <a:pPr marL="285750" indent="-285750">
              <a:buFont typeface="Wingdings"/>
              <a:buChar char="ü"/>
            </a:pPr>
            <a:endParaRPr lang="en-US">
              <a:latin typeface="Arial"/>
              <a:cs typeface="Arial"/>
            </a:endParaRPr>
          </a:p>
          <a:p>
            <a:pPr marL="285750" indent="-285750">
              <a:buFont typeface="Wingdings"/>
              <a:buChar char="ü"/>
            </a:pPr>
            <a:endParaRPr lang="en-US">
              <a:latin typeface="Arial"/>
              <a:cs typeface="Arial"/>
            </a:endParaRPr>
          </a:p>
          <a:p>
            <a:pPr marL="285750" indent="-285750">
              <a:buFont typeface="Wingdings"/>
              <a:buChar char="ü"/>
            </a:pPr>
            <a:endParaRPr lang="en-US">
              <a:latin typeface="Arial"/>
              <a:cs typeface="Arial"/>
            </a:endParaRPr>
          </a:p>
          <a:p>
            <a:pPr marL="285750" indent="-285750">
              <a:buFont typeface="Wingdings"/>
              <a:buChar char="ü"/>
            </a:pPr>
            <a:endParaRPr lang="en-US"/>
          </a:p>
        </p:txBody>
      </p:sp>
      <p:graphicFrame>
        <p:nvGraphicFramePr>
          <p:cNvPr id="9" name="Table 8">
            <a:extLst>
              <a:ext uri="{FF2B5EF4-FFF2-40B4-BE49-F238E27FC236}">
                <a16:creationId xmlns:a16="http://schemas.microsoft.com/office/drawing/2014/main" id="{DE831096-DE00-656E-0A11-4E931187B656}"/>
              </a:ext>
            </a:extLst>
          </p:cNvPr>
          <p:cNvGraphicFramePr>
            <a:graphicFrameLocks noGrp="1"/>
          </p:cNvGraphicFramePr>
          <p:nvPr/>
        </p:nvGraphicFramePr>
        <p:xfrm>
          <a:off x="2105625" y="805883"/>
          <a:ext cx="8168639" cy="5188235"/>
        </p:xfrm>
        <a:graphic>
          <a:graphicData uri="http://schemas.openxmlformats.org/drawingml/2006/table">
            <a:tbl>
              <a:tblPr firstRow="1" bandRow="1">
                <a:tableStyleId>{5C22544A-7EE6-4342-B048-85BDC9FD1C3A}</a:tableStyleId>
              </a:tblPr>
              <a:tblGrid>
                <a:gridCol w="5420638">
                  <a:extLst>
                    <a:ext uri="{9D8B030D-6E8A-4147-A177-3AD203B41FA5}">
                      <a16:colId xmlns:a16="http://schemas.microsoft.com/office/drawing/2014/main" val="2124130540"/>
                    </a:ext>
                  </a:extLst>
                </a:gridCol>
                <a:gridCol w="2748001">
                  <a:extLst>
                    <a:ext uri="{9D8B030D-6E8A-4147-A177-3AD203B41FA5}">
                      <a16:colId xmlns:a16="http://schemas.microsoft.com/office/drawing/2014/main" val="1766240614"/>
                    </a:ext>
                  </a:extLst>
                </a:gridCol>
              </a:tblGrid>
              <a:tr h="370840">
                <a:tc>
                  <a:txBody>
                    <a:bodyPr/>
                    <a:lstStyle/>
                    <a:p>
                      <a:endParaRPr lang="en-US"/>
                    </a:p>
                  </a:txBody>
                  <a:tcPr/>
                </a:tc>
                <a:tc>
                  <a:txBody>
                    <a:bodyPr/>
                    <a:lstStyle/>
                    <a:p>
                      <a:pPr algn="ctr"/>
                      <a:endParaRPr lang="en-US"/>
                    </a:p>
                  </a:txBody>
                  <a:tcPr/>
                </a:tc>
                <a:extLst>
                  <a:ext uri="{0D108BD9-81ED-4DB2-BD59-A6C34878D82A}">
                    <a16:rowId xmlns:a16="http://schemas.microsoft.com/office/drawing/2014/main" val="501265534"/>
                  </a:ext>
                </a:extLst>
              </a:tr>
              <a:tr h="370840">
                <a:tc>
                  <a:txBody>
                    <a:bodyPr/>
                    <a:lstStyle/>
                    <a:p>
                      <a:pPr marL="285750" lvl="0" indent="-285750">
                        <a:buFont typeface="Wingdings"/>
                        <a:buChar char="ü"/>
                      </a:pPr>
                      <a:r>
                        <a:rPr lang="en-US" sz="1600" b="0" i="0" u="none" strike="noStrike" noProof="0">
                          <a:solidFill>
                            <a:srgbClr val="000000"/>
                          </a:solidFill>
                          <a:latin typeface="Arial"/>
                        </a:rPr>
                        <a:t>Get familiar with </a:t>
                      </a:r>
                      <a:r>
                        <a:rPr lang="en-US" sz="1600" b="0" i="0" u="none" strike="noStrike" noProof="0">
                          <a:solidFill>
                            <a:srgbClr val="000000"/>
                          </a:solidFill>
                          <a:latin typeface="Arial"/>
                          <a:hlinkClick r:id="rId4"/>
                        </a:rPr>
                        <a:t>OCM / WolfieONE</a:t>
                      </a:r>
                      <a:r>
                        <a:rPr lang="en-US" sz="1600" b="0" i="0" u="none" strike="noStrike" noProof="0">
                          <a:solidFill>
                            <a:srgbClr val="000000"/>
                          </a:solidFill>
                          <a:latin typeface="Arial"/>
                        </a:rPr>
                        <a:t> website and the </a:t>
                      </a:r>
                      <a:r>
                        <a:rPr lang="en-US" sz="1600" b="0" i="0" u="none" strike="noStrike" noProof="0">
                          <a:solidFill>
                            <a:srgbClr val="000000"/>
                          </a:solidFill>
                          <a:latin typeface="Arial"/>
                          <a:hlinkClick r:id="rId5"/>
                        </a:rPr>
                        <a:t>Change Champion Toolkit</a:t>
                      </a:r>
                      <a:r>
                        <a:rPr lang="en-US" sz="1600" b="0" i="0" u="none" strike="noStrike" noProof="0">
                          <a:solidFill>
                            <a:srgbClr val="000000"/>
                          </a:solidFill>
                          <a:latin typeface="Arial"/>
                        </a:rPr>
                        <a:t> site.</a:t>
                      </a:r>
                    </a:p>
                  </a:txBody>
                  <a:tcPr anchor="ctr"/>
                </a:tc>
                <a:tc>
                  <a:txBody>
                    <a:bodyPr/>
                    <a:lstStyle/>
                    <a:p>
                      <a:pPr algn="ctr"/>
                      <a:endParaRPr lang="en-US"/>
                    </a:p>
                  </a:txBody>
                  <a:tcPr/>
                </a:tc>
                <a:extLst>
                  <a:ext uri="{0D108BD9-81ED-4DB2-BD59-A6C34878D82A}">
                    <a16:rowId xmlns:a16="http://schemas.microsoft.com/office/drawing/2014/main" val="3366366923"/>
                  </a:ext>
                </a:extLst>
              </a:tr>
              <a:tr h="651066">
                <a:tc>
                  <a:txBody>
                    <a:bodyPr/>
                    <a:lstStyle/>
                    <a:p>
                      <a:pPr marL="285750" marR="0" lvl="0" indent="-285750" algn="l">
                        <a:lnSpc>
                          <a:spcPct val="100000"/>
                        </a:lnSpc>
                        <a:spcBef>
                          <a:spcPts val="1000"/>
                        </a:spcBef>
                        <a:spcAft>
                          <a:spcPts val="0"/>
                        </a:spcAft>
                        <a:buClr>
                          <a:srgbClr val="000000"/>
                        </a:buClr>
                        <a:buFont typeface="Wingdings,Sans-Serif"/>
                        <a:buChar char="ü"/>
                      </a:pPr>
                      <a:r>
                        <a:rPr lang="en-US" sz="1600" b="0" i="0" u="none" strike="noStrike" noProof="0">
                          <a:solidFill>
                            <a:srgbClr val="000000"/>
                          </a:solidFill>
                          <a:latin typeface="Arial"/>
                        </a:rPr>
                        <a:t>Add your WolfieONE Change Champion </a:t>
                      </a:r>
                      <a:r>
                        <a:rPr lang="en-US" sz="1600" b="0" i="0" u="none" strike="noStrike" noProof="0">
                          <a:solidFill>
                            <a:srgbClr val="000000"/>
                          </a:solidFill>
                          <a:latin typeface="Arial"/>
                          <a:hlinkClick r:id="rId5"/>
                        </a:rPr>
                        <a:t>e-signature</a:t>
                      </a:r>
                      <a:r>
                        <a:rPr lang="en-US" sz="1600" b="0" i="0" u="none" strike="noStrike" noProof="0">
                          <a:solidFill>
                            <a:srgbClr val="000000"/>
                          </a:solidFill>
                          <a:latin typeface="Arial"/>
                        </a:rPr>
                        <a:t>. </a:t>
                      </a:r>
                    </a:p>
                  </a:txBody>
                  <a:tcPr anchor="ctr"/>
                </a:tc>
                <a:tc>
                  <a:txBody>
                    <a:bodyPr/>
                    <a:lstStyle/>
                    <a:p>
                      <a:pPr algn="ctr"/>
                      <a:endParaRPr lang="en-US"/>
                    </a:p>
                  </a:txBody>
                  <a:tcPr/>
                </a:tc>
                <a:extLst>
                  <a:ext uri="{0D108BD9-81ED-4DB2-BD59-A6C34878D82A}">
                    <a16:rowId xmlns:a16="http://schemas.microsoft.com/office/drawing/2014/main" val="843317200"/>
                  </a:ext>
                </a:extLst>
              </a:tr>
              <a:tr h="779745">
                <a:tc>
                  <a:txBody>
                    <a:bodyPr/>
                    <a:lstStyle/>
                    <a:p>
                      <a:pPr marL="285750" marR="0" lvl="0" indent="-285750" algn="l">
                        <a:lnSpc>
                          <a:spcPct val="100000"/>
                        </a:lnSpc>
                        <a:spcBef>
                          <a:spcPts val="1000"/>
                        </a:spcBef>
                        <a:spcAft>
                          <a:spcPts val="0"/>
                        </a:spcAft>
                        <a:buClr>
                          <a:srgbClr val="000000"/>
                        </a:buClr>
                        <a:buFont typeface="Wingdings,Sans-Serif"/>
                        <a:buChar char="ü"/>
                      </a:pPr>
                      <a:r>
                        <a:rPr lang="en-US" sz="1600" b="0" i="0" u="none" strike="noStrike" noProof="0">
                          <a:solidFill>
                            <a:srgbClr val="000000"/>
                          </a:solidFill>
                          <a:latin typeface="Arial"/>
                        </a:rPr>
                        <a:t>Add your WolfieONE </a:t>
                      </a:r>
                      <a:r>
                        <a:rPr lang="en-US" sz="1600" b="0" i="0" u="none" strike="noStrike" noProof="0">
                          <a:solidFill>
                            <a:srgbClr val="000000"/>
                          </a:solidFill>
                          <a:latin typeface="Arial"/>
                          <a:hlinkClick r:id="rId5"/>
                        </a:rPr>
                        <a:t>Zoom background</a:t>
                      </a:r>
                      <a:r>
                        <a:rPr lang="en-US" sz="1600" b="0" i="0" u="none" strike="noStrike" noProof="0">
                          <a:solidFill>
                            <a:srgbClr val="000000"/>
                          </a:solidFill>
                          <a:latin typeface="Arial"/>
                        </a:rPr>
                        <a:t>. </a:t>
                      </a:r>
                    </a:p>
                  </a:txBody>
                  <a:tcPr anchor="ctr"/>
                </a:tc>
                <a:tc>
                  <a:txBody>
                    <a:bodyPr/>
                    <a:lstStyle/>
                    <a:p>
                      <a:pPr algn="ctr"/>
                      <a:endParaRPr lang="en-US"/>
                    </a:p>
                  </a:txBody>
                  <a:tcPr/>
                </a:tc>
                <a:extLst>
                  <a:ext uri="{0D108BD9-81ED-4DB2-BD59-A6C34878D82A}">
                    <a16:rowId xmlns:a16="http://schemas.microsoft.com/office/drawing/2014/main" val="359936165"/>
                  </a:ext>
                </a:extLst>
              </a:tr>
              <a:tr h="370840">
                <a:tc>
                  <a:txBody>
                    <a:bodyPr/>
                    <a:lstStyle/>
                    <a:p>
                      <a:pPr marL="285750" marR="0" lvl="0" indent="-285750" algn="l">
                        <a:lnSpc>
                          <a:spcPct val="100000"/>
                        </a:lnSpc>
                        <a:spcBef>
                          <a:spcPts val="1000"/>
                        </a:spcBef>
                        <a:spcAft>
                          <a:spcPts val="0"/>
                        </a:spcAft>
                        <a:buClr>
                          <a:srgbClr val="000000"/>
                        </a:buClr>
                        <a:buFont typeface="Wingdings,Sans-Serif"/>
                        <a:buChar char="ü"/>
                      </a:pPr>
                      <a:r>
                        <a:rPr lang="en-US" sz="1600" b="0" i="0" u="none" strike="noStrike" noProof="0">
                          <a:solidFill>
                            <a:srgbClr val="000000"/>
                          </a:solidFill>
                          <a:latin typeface="Arial"/>
                        </a:rPr>
                        <a:t>Set a meeting with your Department/Division to </a:t>
                      </a:r>
                      <a:r>
                        <a:rPr lang="en-US" sz="1600" b="0" i="0" u="none" strike="noStrike" noProof="0">
                          <a:solidFill>
                            <a:schemeClr val="tx1"/>
                          </a:solidFill>
                          <a:latin typeface="Arial"/>
                        </a:rPr>
                        <a:t>present the COA</a:t>
                      </a:r>
                      <a:r>
                        <a:rPr lang="en-US" sz="1600" b="0" i="0" u="none" strike="noStrike" noProof="0">
                          <a:solidFill>
                            <a:srgbClr val="FF0000"/>
                          </a:solidFill>
                          <a:latin typeface="Arial"/>
                        </a:rPr>
                        <a:t>. </a:t>
                      </a:r>
                    </a:p>
                  </a:txBody>
                  <a:tcPr anchor="ctr"/>
                </a:tc>
                <a:tc>
                  <a:txBody>
                    <a:bodyPr/>
                    <a:lstStyle/>
                    <a:p>
                      <a:pPr algn="ctr"/>
                      <a:endParaRPr lang="en-US"/>
                    </a:p>
                  </a:txBody>
                  <a:tcPr/>
                </a:tc>
                <a:extLst>
                  <a:ext uri="{0D108BD9-81ED-4DB2-BD59-A6C34878D82A}">
                    <a16:rowId xmlns:a16="http://schemas.microsoft.com/office/drawing/2014/main" val="2278124253"/>
                  </a:ext>
                </a:extLst>
              </a:tr>
              <a:tr h="926757">
                <a:tc>
                  <a:txBody>
                    <a:bodyPr/>
                    <a:lstStyle/>
                    <a:p>
                      <a:pPr marL="285750" marR="0" lvl="0" indent="-285750" algn="l">
                        <a:lnSpc>
                          <a:spcPct val="100000"/>
                        </a:lnSpc>
                        <a:spcBef>
                          <a:spcPts val="1000"/>
                        </a:spcBef>
                        <a:spcAft>
                          <a:spcPts val="0"/>
                        </a:spcAft>
                        <a:buClr>
                          <a:srgbClr val="000000"/>
                        </a:buClr>
                        <a:buFont typeface="Wingdings,Sans-Serif"/>
                        <a:buChar char="ü"/>
                      </a:pPr>
                      <a:r>
                        <a:rPr lang="en-US" sz="1600" b="0" i="0" u="none" strike="noStrike" noProof="0">
                          <a:solidFill>
                            <a:srgbClr val="000000"/>
                          </a:solidFill>
                          <a:latin typeface="Arial"/>
                        </a:rPr>
                        <a:t>Check the List of </a:t>
                      </a:r>
                      <a:r>
                        <a:rPr lang="en-US" sz="1600" b="0" i="0" u="none" strike="noStrike" noProof="0">
                          <a:solidFill>
                            <a:srgbClr val="000000"/>
                          </a:solidFill>
                          <a:latin typeface="Arial"/>
                          <a:hlinkClick r:id="rId6"/>
                        </a:rPr>
                        <a:t>Change Champions</a:t>
                      </a:r>
                      <a:r>
                        <a:rPr lang="en-US" sz="1600" b="0" i="0" u="none" strike="noStrike" noProof="0">
                          <a:solidFill>
                            <a:srgbClr val="000000"/>
                          </a:solidFill>
                          <a:latin typeface="Arial"/>
                        </a:rPr>
                        <a:t> to see if you can team-up with other Champions.</a:t>
                      </a:r>
                    </a:p>
                  </a:txBody>
                  <a:tcPr anchor="ctr"/>
                </a:tc>
                <a:tc>
                  <a:txBody>
                    <a:bodyPr/>
                    <a:lstStyle/>
                    <a:p>
                      <a:pPr algn="ctr"/>
                      <a:endParaRPr lang="en-US"/>
                    </a:p>
                  </a:txBody>
                  <a:tcPr/>
                </a:tc>
                <a:extLst>
                  <a:ext uri="{0D108BD9-81ED-4DB2-BD59-A6C34878D82A}">
                    <a16:rowId xmlns:a16="http://schemas.microsoft.com/office/drawing/2014/main" val="490097954"/>
                  </a:ext>
                </a:extLst>
              </a:tr>
              <a:tr h="1296443">
                <a:tc>
                  <a:txBody>
                    <a:bodyPr/>
                    <a:lstStyle/>
                    <a:p>
                      <a:pPr marL="285750" marR="0" lvl="0" indent="-285750" algn="l">
                        <a:lnSpc>
                          <a:spcPct val="100000"/>
                        </a:lnSpc>
                        <a:spcBef>
                          <a:spcPts val="1000"/>
                        </a:spcBef>
                        <a:spcAft>
                          <a:spcPts val="0"/>
                        </a:spcAft>
                        <a:buClr>
                          <a:srgbClr val="000000"/>
                        </a:buClr>
                        <a:buFont typeface="Wingdings,Sans-Serif"/>
                        <a:buChar char="ü"/>
                      </a:pPr>
                      <a:r>
                        <a:rPr lang="en-US" sz="1600" b="0" i="0" u="none" strike="noStrike" noProof="0">
                          <a:solidFill>
                            <a:srgbClr val="000000"/>
                          </a:solidFill>
                          <a:latin typeface="Arial"/>
                        </a:rPr>
                        <a:t>Add that meeting to the </a:t>
                      </a:r>
                      <a:r>
                        <a:rPr lang="en-US" sz="1600" b="0" i="0" u="none" strike="noStrike" noProof="0">
                          <a:solidFill>
                            <a:srgbClr val="000000"/>
                          </a:solidFill>
                          <a:latin typeface="Arial"/>
                          <a:hlinkClick r:id="rId5"/>
                        </a:rPr>
                        <a:t>Change Champion calendar</a:t>
                      </a:r>
                      <a:r>
                        <a:rPr lang="en-US" sz="1600" b="0" i="0" u="none" strike="noStrike" noProof="0">
                          <a:solidFill>
                            <a:srgbClr val="000000"/>
                          </a:solidFill>
                          <a:latin typeface="Arial"/>
                        </a:rPr>
                        <a:t>. </a:t>
                      </a:r>
                    </a:p>
                  </a:txBody>
                  <a:tcPr anchor="ctr"/>
                </a:tc>
                <a:tc>
                  <a:txBody>
                    <a:bodyPr/>
                    <a:lstStyle/>
                    <a:p>
                      <a:pPr algn="ctr"/>
                      <a:endParaRPr lang="en-US"/>
                    </a:p>
                  </a:txBody>
                  <a:tcPr/>
                </a:tc>
                <a:extLst>
                  <a:ext uri="{0D108BD9-81ED-4DB2-BD59-A6C34878D82A}">
                    <a16:rowId xmlns:a16="http://schemas.microsoft.com/office/drawing/2014/main" val="3272513150"/>
                  </a:ext>
                </a:extLst>
              </a:tr>
            </a:tbl>
          </a:graphicData>
        </a:graphic>
      </p:graphicFrame>
      <p:pic>
        <p:nvPicPr>
          <p:cNvPr id="4" name="Picture 3" descr="A black and white rectangle with red text&#10;&#10;AI-generated content may be incorrect.">
            <a:extLst>
              <a:ext uri="{FF2B5EF4-FFF2-40B4-BE49-F238E27FC236}">
                <a16:creationId xmlns:a16="http://schemas.microsoft.com/office/drawing/2014/main" id="{68D7F566-1557-7705-BCF3-EB01089BA8DF}"/>
              </a:ext>
            </a:extLst>
          </p:cNvPr>
          <p:cNvPicPr>
            <a:picLocks noChangeAspect="1"/>
          </p:cNvPicPr>
          <p:nvPr/>
        </p:nvPicPr>
        <p:blipFill>
          <a:blip r:embed="rId7"/>
          <a:stretch>
            <a:fillRect/>
          </a:stretch>
        </p:blipFill>
        <p:spPr>
          <a:xfrm>
            <a:off x="8286963" y="1875194"/>
            <a:ext cx="904875" cy="438150"/>
          </a:xfrm>
          <a:prstGeom prst="rect">
            <a:avLst/>
          </a:prstGeom>
        </p:spPr>
      </p:pic>
      <p:pic>
        <p:nvPicPr>
          <p:cNvPr id="5" name="Picture 4" descr="A screen shot of a computer&#10;&#10;AI-generated content may be incorrect.">
            <a:extLst>
              <a:ext uri="{FF2B5EF4-FFF2-40B4-BE49-F238E27FC236}">
                <a16:creationId xmlns:a16="http://schemas.microsoft.com/office/drawing/2014/main" id="{FC3F7FC7-1310-1BFC-8497-9CDA910C41FC}"/>
              </a:ext>
            </a:extLst>
          </p:cNvPr>
          <p:cNvPicPr>
            <a:picLocks noChangeAspect="1"/>
          </p:cNvPicPr>
          <p:nvPr/>
        </p:nvPicPr>
        <p:blipFill>
          <a:blip r:embed="rId8"/>
          <a:stretch>
            <a:fillRect/>
          </a:stretch>
        </p:blipFill>
        <p:spPr>
          <a:xfrm>
            <a:off x="7694504" y="2531742"/>
            <a:ext cx="1038225" cy="571500"/>
          </a:xfrm>
          <a:prstGeom prst="rect">
            <a:avLst/>
          </a:prstGeom>
        </p:spPr>
      </p:pic>
      <p:pic>
        <p:nvPicPr>
          <p:cNvPr id="6" name="Picture 5" descr="A screen shot of a white background">
            <a:extLst>
              <a:ext uri="{FF2B5EF4-FFF2-40B4-BE49-F238E27FC236}">
                <a16:creationId xmlns:a16="http://schemas.microsoft.com/office/drawing/2014/main" id="{173A439E-FBB6-EC8F-D4D2-142D722D20E4}"/>
              </a:ext>
            </a:extLst>
          </p:cNvPr>
          <p:cNvPicPr>
            <a:picLocks noChangeAspect="1"/>
          </p:cNvPicPr>
          <p:nvPr/>
        </p:nvPicPr>
        <p:blipFill>
          <a:blip r:embed="rId9"/>
          <a:stretch>
            <a:fillRect/>
          </a:stretch>
        </p:blipFill>
        <p:spPr>
          <a:xfrm>
            <a:off x="8831437" y="2531742"/>
            <a:ext cx="942975" cy="571500"/>
          </a:xfrm>
          <a:prstGeom prst="rect">
            <a:avLst/>
          </a:prstGeom>
        </p:spPr>
      </p:pic>
      <p:pic>
        <p:nvPicPr>
          <p:cNvPr id="8" name="Picture 7" descr="A screenshot of a computer">
            <a:extLst>
              <a:ext uri="{FF2B5EF4-FFF2-40B4-BE49-F238E27FC236}">
                <a16:creationId xmlns:a16="http://schemas.microsoft.com/office/drawing/2014/main" id="{42AE6617-2A40-B22A-A865-FCB5F509558C}"/>
              </a:ext>
            </a:extLst>
          </p:cNvPr>
          <p:cNvPicPr>
            <a:picLocks noChangeAspect="1"/>
          </p:cNvPicPr>
          <p:nvPr/>
        </p:nvPicPr>
        <p:blipFill>
          <a:blip r:embed="rId10"/>
          <a:stretch>
            <a:fillRect/>
          </a:stretch>
        </p:blipFill>
        <p:spPr>
          <a:xfrm>
            <a:off x="7940866" y="3871928"/>
            <a:ext cx="1597069" cy="676752"/>
          </a:xfrm>
          <a:prstGeom prst="rect">
            <a:avLst/>
          </a:prstGeom>
          <a:ln w="6350">
            <a:solidFill>
              <a:schemeClr val="tx1"/>
            </a:solidFill>
          </a:ln>
        </p:spPr>
      </p:pic>
      <p:pic>
        <p:nvPicPr>
          <p:cNvPr id="7" name="Picture 6" descr="A screenshot of a computer">
            <a:extLst>
              <a:ext uri="{FF2B5EF4-FFF2-40B4-BE49-F238E27FC236}">
                <a16:creationId xmlns:a16="http://schemas.microsoft.com/office/drawing/2014/main" id="{EFE1F3F2-34A4-0D7D-2F8F-97FD14F3A1EF}"/>
              </a:ext>
            </a:extLst>
          </p:cNvPr>
          <p:cNvPicPr>
            <a:picLocks noChangeAspect="1"/>
          </p:cNvPicPr>
          <p:nvPr/>
        </p:nvPicPr>
        <p:blipFill>
          <a:blip r:embed="rId11"/>
          <a:stretch>
            <a:fillRect/>
          </a:stretch>
        </p:blipFill>
        <p:spPr>
          <a:xfrm>
            <a:off x="8267716" y="4837555"/>
            <a:ext cx="943368" cy="950935"/>
          </a:xfrm>
          <a:prstGeom prst="rect">
            <a:avLst/>
          </a:prstGeom>
          <a:ln w="6350">
            <a:solidFill>
              <a:schemeClr val="tx1"/>
            </a:solidFill>
          </a:ln>
        </p:spPr>
      </p:pic>
      <p:sp>
        <p:nvSpPr>
          <p:cNvPr id="2" name="Title 1">
            <a:extLst>
              <a:ext uri="{FF2B5EF4-FFF2-40B4-BE49-F238E27FC236}">
                <a16:creationId xmlns:a16="http://schemas.microsoft.com/office/drawing/2014/main" id="{9211B37B-AA9A-8841-5862-DAC4D5A4E8E2}"/>
              </a:ext>
            </a:extLst>
          </p:cNvPr>
          <p:cNvSpPr txBox="1">
            <a:spLocks/>
          </p:cNvSpPr>
          <p:nvPr/>
        </p:nvSpPr>
        <p:spPr>
          <a:xfrm>
            <a:off x="285875" y="206891"/>
            <a:ext cx="8403661"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Checklist</a:t>
            </a:r>
          </a:p>
        </p:txBody>
      </p:sp>
    </p:spTree>
    <p:extLst>
      <p:ext uri="{BB962C8B-B14F-4D97-AF65-F5344CB8AC3E}">
        <p14:creationId xmlns:p14="http://schemas.microsoft.com/office/powerpoint/2010/main" val="397249842"/>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E1A8A-A7B1-3CFE-C42F-A698AAE5AA1B}"/>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E2B693BC-3393-15AE-762F-CB1C0C47C4FC}"/>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rot="10800000">
            <a:off x="568338" y="1017332"/>
            <a:ext cx="11059218" cy="122845"/>
          </a:xfrm>
          <a:prstGeom prst="rect">
            <a:avLst/>
          </a:prstGeom>
          <a:noFill/>
          <a:ln>
            <a:noFill/>
          </a:ln>
        </p:spPr>
      </p:pic>
      <p:graphicFrame>
        <p:nvGraphicFramePr>
          <p:cNvPr id="7" name="Table 6">
            <a:extLst>
              <a:ext uri="{FF2B5EF4-FFF2-40B4-BE49-F238E27FC236}">
                <a16:creationId xmlns:a16="http://schemas.microsoft.com/office/drawing/2014/main" id="{B9A90319-70EC-454B-4BF6-2252D1B2F8E4}"/>
              </a:ext>
            </a:extLst>
          </p:cNvPr>
          <p:cNvGraphicFramePr>
            <a:graphicFrameLocks noGrp="1"/>
          </p:cNvGraphicFramePr>
          <p:nvPr>
            <p:extLst>
              <p:ext uri="{D42A27DB-BD31-4B8C-83A1-F6EECF244321}">
                <p14:modId xmlns:p14="http://schemas.microsoft.com/office/powerpoint/2010/main" val="2318352510"/>
              </p:ext>
            </p:extLst>
          </p:nvPr>
        </p:nvGraphicFramePr>
        <p:xfrm>
          <a:off x="512884" y="2028085"/>
          <a:ext cx="11079663" cy="4129662"/>
        </p:xfrm>
        <a:graphic>
          <a:graphicData uri="http://schemas.openxmlformats.org/drawingml/2006/table">
            <a:tbl>
              <a:tblPr firstRow="1" bandRow="1">
                <a:tableStyleId>{5C22544A-7EE6-4342-B048-85BDC9FD1C3A}</a:tableStyleId>
              </a:tblPr>
              <a:tblGrid>
                <a:gridCol w="1415046">
                  <a:extLst>
                    <a:ext uri="{9D8B030D-6E8A-4147-A177-3AD203B41FA5}">
                      <a16:colId xmlns:a16="http://schemas.microsoft.com/office/drawing/2014/main" val="4159382750"/>
                    </a:ext>
                  </a:extLst>
                </a:gridCol>
                <a:gridCol w="2173111">
                  <a:extLst>
                    <a:ext uri="{9D8B030D-6E8A-4147-A177-3AD203B41FA5}">
                      <a16:colId xmlns:a16="http://schemas.microsoft.com/office/drawing/2014/main" val="3914079143"/>
                    </a:ext>
                  </a:extLst>
                </a:gridCol>
                <a:gridCol w="2648162">
                  <a:extLst>
                    <a:ext uri="{9D8B030D-6E8A-4147-A177-3AD203B41FA5}">
                      <a16:colId xmlns:a16="http://schemas.microsoft.com/office/drawing/2014/main" val="2753754453"/>
                    </a:ext>
                  </a:extLst>
                </a:gridCol>
                <a:gridCol w="2587516">
                  <a:extLst>
                    <a:ext uri="{9D8B030D-6E8A-4147-A177-3AD203B41FA5}">
                      <a16:colId xmlns:a16="http://schemas.microsoft.com/office/drawing/2014/main" val="1853072202"/>
                    </a:ext>
                  </a:extLst>
                </a:gridCol>
                <a:gridCol w="2255828">
                  <a:extLst>
                    <a:ext uri="{9D8B030D-6E8A-4147-A177-3AD203B41FA5}">
                      <a16:colId xmlns:a16="http://schemas.microsoft.com/office/drawing/2014/main" val="764287599"/>
                    </a:ext>
                  </a:extLst>
                </a:gridCol>
              </a:tblGrid>
              <a:tr h="371478">
                <a:tc gridSpan="5">
                  <a:txBody>
                    <a:bodyPr/>
                    <a:lstStyle/>
                    <a:p>
                      <a:pPr algn="ctr"/>
                      <a:r>
                        <a:rPr lang="en-US"/>
                        <a:t>Goals</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61673788"/>
                  </a:ext>
                </a:extLst>
              </a:tr>
              <a:tr h="370398">
                <a:tc>
                  <a:txBody>
                    <a:bodyPr/>
                    <a:lstStyle/>
                    <a:p>
                      <a:pPr algn="ctr"/>
                      <a:r>
                        <a:rPr lang="en-US" sz="1600" b="1">
                          <a:latin typeface="Montserrat"/>
                        </a:rPr>
                        <a:t>Month</a:t>
                      </a:r>
                    </a:p>
                  </a:txBody>
                  <a:tcPr/>
                </a:tc>
                <a:tc>
                  <a:txBody>
                    <a:bodyPr/>
                    <a:lstStyle/>
                    <a:p>
                      <a:pPr algn="ctr"/>
                      <a:r>
                        <a:rPr lang="en-US" sz="1600" b="1">
                          <a:latin typeface="Montserrat"/>
                        </a:rPr>
                        <a:t>April</a:t>
                      </a:r>
                    </a:p>
                  </a:txBody>
                  <a:tcPr/>
                </a:tc>
                <a:tc>
                  <a:txBody>
                    <a:bodyPr/>
                    <a:lstStyle/>
                    <a:p>
                      <a:pPr algn="ctr"/>
                      <a:r>
                        <a:rPr lang="en-US" sz="1600" b="1">
                          <a:latin typeface="Montserrat"/>
                        </a:rPr>
                        <a:t>May</a:t>
                      </a:r>
                    </a:p>
                  </a:txBody>
                  <a:tcPr/>
                </a:tc>
                <a:tc>
                  <a:txBody>
                    <a:bodyPr/>
                    <a:lstStyle/>
                    <a:p>
                      <a:pPr algn="ctr"/>
                      <a:r>
                        <a:rPr lang="en-US" sz="1600" b="1">
                          <a:latin typeface="Montserrat"/>
                        </a:rPr>
                        <a:t>June</a:t>
                      </a:r>
                    </a:p>
                  </a:txBody>
                  <a:tcPr/>
                </a:tc>
                <a:tc>
                  <a:txBody>
                    <a:bodyPr/>
                    <a:lstStyle/>
                    <a:p>
                      <a:pPr algn="ctr"/>
                      <a:r>
                        <a:rPr lang="en-US" sz="1600" b="1">
                          <a:latin typeface="Montserrat"/>
                        </a:rPr>
                        <a:t>July</a:t>
                      </a:r>
                    </a:p>
                  </a:txBody>
                  <a:tcPr/>
                </a:tc>
                <a:extLst>
                  <a:ext uri="{0D108BD9-81ED-4DB2-BD59-A6C34878D82A}">
                    <a16:rowId xmlns:a16="http://schemas.microsoft.com/office/drawing/2014/main" val="580186996"/>
                  </a:ext>
                </a:extLst>
              </a:tr>
              <a:tr h="752497">
                <a:tc>
                  <a:txBody>
                    <a:bodyPr/>
                    <a:lstStyle/>
                    <a:p>
                      <a:pPr lvl="0" algn="ctr">
                        <a:buNone/>
                      </a:pPr>
                      <a:r>
                        <a:rPr lang="en-US" sz="1200" b="0" i="0" u="none" strike="noStrike" noProof="0">
                          <a:latin typeface="Montserrat"/>
                        </a:rPr>
                        <a:t>Change Objective</a:t>
                      </a:r>
                      <a:endParaRPr lang="en-US"/>
                    </a:p>
                  </a:txBody>
                  <a:tcPr anchor="ctr">
                    <a:solidFill>
                      <a:srgbClr val="EBE7E7"/>
                    </a:solidFill>
                  </a:tcPr>
                </a:tc>
                <a:tc>
                  <a:txBody>
                    <a:bodyPr/>
                    <a:lstStyle/>
                    <a:p>
                      <a:pPr lvl="0">
                        <a:buNone/>
                      </a:pPr>
                      <a:r>
                        <a:rPr lang="en-US" sz="1000" b="0" i="0" u="none" strike="noStrike" noProof="0">
                          <a:latin typeface="Montserrat"/>
                        </a:rPr>
                        <a:t>Prepare departments for upcoming training and change activities by addressing concerns and readiness gaps.</a:t>
                      </a:r>
                      <a:endParaRPr lang="en-US" sz="1000">
                        <a:latin typeface="Montserrat"/>
                      </a:endParaRPr>
                    </a:p>
                  </a:txBody>
                  <a:tcPr/>
                </a:tc>
                <a:tc>
                  <a:txBody>
                    <a:bodyPr/>
                    <a:lstStyle/>
                    <a:p>
                      <a:pPr marL="0" lvl="0" indent="0" algn="l">
                        <a:lnSpc>
                          <a:spcPct val="100000"/>
                        </a:lnSpc>
                        <a:spcBef>
                          <a:spcPts val="0"/>
                        </a:spcBef>
                        <a:spcAft>
                          <a:spcPts val="0"/>
                        </a:spcAft>
                        <a:buNone/>
                      </a:pPr>
                      <a:r>
                        <a:rPr lang="en-US" sz="1000" b="0" i="0" u="none" strike="noStrike" noProof="0">
                          <a:latin typeface="Montserrat"/>
                        </a:rPr>
                        <a:t>Strengthen organizational readiness by setting expectations and finalizing support structures.</a:t>
                      </a:r>
                      <a:endParaRPr lang="en-US" sz="1000">
                        <a:latin typeface="Montserrat"/>
                      </a:endParaRPr>
                    </a:p>
                    <a:p>
                      <a:pPr lvl="0">
                        <a:buNone/>
                      </a:pPr>
                      <a:endParaRPr lang="en-US" sz="1000">
                        <a:latin typeface="Montserrat"/>
                      </a:endParaRPr>
                    </a:p>
                  </a:txBody>
                  <a:tcPr/>
                </a:tc>
                <a:tc>
                  <a:txBody>
                    <a:bodyPr/>
                    <a:lstStyle/>
                    <a:p>
                      <a:pPr marL="0" lvl="0" indent="0" algn="l">
                        <a:lnSpc>
                          <a:spcPct val="100000"/>
                        </a:lnSpc>
                        <a:spcBef>
                          <a:spcPts val="0"/>
                        </a:spcBef>
                        <a:spcAft>
                          <a:spcPts val="0"/>
                        </a:spcAft>
                        <a:buNone/>
                      </a:pPr>
                      <a:r>
                        <a:rPr lang="en-US" sz="1000" b="0" i="0" u="none" strike="noStrike" noProof="0">
                          <a:latin typeface="Montserrat"/>
                        </a:rPr>
                        <a:t>Build confidence ahead of go-live by ensuring employees know how to prepare and where to get help.</a:t>
                      </a:r>
                      <a:endParaRPr lang="en-US" sz="1000">
                        <a:latin typeface="Montserrat"/>
                      </a:endParaRPr>
                    </a:p>
                    <a:p>
                      <a:pPr lvl="0">
                        <a:buNone/>
                      </a:pPr>
                      <a:endParaRPr lang="en-US" sz="1000">
                        <a:latin typeface="Montserrat"/>
                      </a:endParaRPr>
                    </a:p>
                  </a:txBody>
                  <a:tcPr/>
                </a:tc>
                <a:tc>
                  <a:txBody>
                    <a:bodyPr/>
                    <a:lstStyle/>
                    <a:p>
                      <a:pPr algn="ctr"/>
                      <a:r>
                        <a:rPr lang="en-US" sz="1600" b="1">
                          <a:solidFill>
                            <a:srgbClr val="C00000"/>
                          </a:solidFill>
                          <a:latin typeface="Montserrat"/>
                        </a:rPr>
                        <a:t>WolfieONE Go Live</a:t>
                      </a:r>
                      <a:r>
                        <a:rPr lang="en-US" b="1">
                          <a:solidFill>
                            <a:srgbClr val="C00000"/>
                          </a:solidFill>
                          <a:latin typeface="Montserrat"/>
                        </a:rPr>
                        <a:t>!</a:t>
                      </a:r>
                    </a:p>
                  </a:txBody>
                  <a:tcPr anchor="ctr"/>
                </a:tc>
                <a:extLst>
                  <a:ext uri="{0D108BD9-81ED-4DB2-BD59-A6C34878D82A}">
                    <a16:rowId xmlns:a16="http://schemas.microsoft.com/office/drawing/2014/main" val="3665479577"/>
                  </a:ext>
                </a:extLst>
              </a:tr>
              <a:tr h="1297409">
                <a:tc>
                  <a:txBody>
                    <a:bodyPr/>
                    <a:lstStyle/>
                    <a:p>
                      <a:pPr lvl="0" algn="ctr">
                        <a:buNone/>
                      </a:pPr>
                      <a:r>
                        <a:rPr lang="en-US" sz="1200" b="0" i="0" u="none" strike="noStrike" noProof="0">
                          <a:latin typeface="Montserrat"/>
                        </a:rPr>
                        <a:t>Change Champion Actions </a:t>
                      </a:r>
                      <a:endParaRPr lang="en-US" sz="1200">
                        <a:latin typeface="Montserrat"/>
                      </a:endParaRPr>
                    </a:p>
                    <a:p>
                      <a:pPr lvl="0" algn="ctr">
                        <a:buNone/>
                      </a:pPr>
                      <a:r>
                        <a:rPr lang="en-US" sz="1200" b="0" i="0" u="none" strike="noStrike" noProof="0">
                          <a:latin typeface="Montserrat"/>
                        </a:rPr>
                        <a:t>&amp; </a:t>
                      </a:r>
                      <a:endParaRPr lang="en-US" sz="1200">
                        <a:latin typeface="Montserrat"/>
                      </a:endParaRPr>
                    </a:p>
                    <a:p>
                      <a:pPr lvl="0" algn="ctr">
                        <a:buNone/>
                      </a:pPr>
                      <a:r>
                        <a:rPr lang="en-US" sz="1200" b="0" i="0" u="none" strike="noStrike" noProof="0">
                          <a:latin typeface="Montserrat"/>
                        </a:rPr>
                        <a:t>Support</a:t>
                      </a:r>
                      <a:endParaRPr lang="en-US" sz="1200">
                        <a:latin typeface="Montserrat"/>
                      </a:endParaRPr>
                    </a:p>
                  </a:txBody>
                  <a:tcPr anchor="ctr"/>
                </a:tc>
                <a:tc>
                  <a:txBody>
                    <a:bodyPr/>
                    <a:lstStyle/>
                    <a:p>
                      <a:pPr marL="342900" lvl="0" indent="-342900" algn="l">
                        <a:lnSpc>
                          <a:spcPct val="100000"/>
                        </a:lnSpc>
                        <a:spcBef>
                          <a:spcPts val="0"/>
                        </a:spcBef>
                        <a:spcAft>
                          <a:spcPts val="0"/>
                        </a:spcAft>
                        <a:buFont typeface="Arial"/>
                        <a:buChar char="•"/>
                      </a:pPr>
                      <a:r>
                        <a:rPr lang="en-US" sz="1000" b="0" i="0" u="none" strike="noStrike" noProof="0">
                          <a:latin typeface="Montserrat"/>
                        </a:rPr>
                        <a:t>Share department-level feedback</a:t>
                      </a:r>
                      <a:endParaRPr lang="en-US" sz="1000">
                        <a:latin typeface="Montserrat"/>
                      </a:endParaRPr>
                    </a:p>
                    <a:p>
                      <a:pPr marL="342900" lvl="0" indent="-342900" algn="l">
                        <a:lnSpc>
                          <a:spcPct val="100000"/>
                        </a:lnSpc>
                        <a:spcBef>
                          <a:spcPts val="0"/>
                        </a:spcBef>
                        <a:spcAft>
                          <a:spcPts val="0"/>
                        </a:spcAft>
                        <a:buFont typeface="Arial"/>
                        <a:buChar char="•"/>
                      </a:pPr>
                      <a:r>
                        <a:rPr lang="en-US" sz="1000" b="0" i="0" u="none" strike="noStrike" noProof="0">
                          <a:latin typeface="Montserrat"/>
                        </a:rPr>
                        <a:t>Identify areas needing additional support</a:t>
                      </a:r>
                    </a:p>
                    <a:p>
                      <a:pPr marL="342900" marR="0" lvl="0" indent="-342900" algn="l" defTabSz="914400" rtl="0" eaLnBrk="1" fontAlgn="auto" latinLnBrk="0" hangingPunct="1">
                        <a:lnSpc>
                          <a:spcPct val="100000"/>
                        </a:lnSpc>
                        <a:spcBef>
                          <a:spcPts val="0"/>
                        </a:spcBef>
                        <a:spcAft>
                          <a:spcPts val="0"/>
                        </a:spcAft>
                        <a:buClr>
                          <a:srgbClr val="000000"/>
                        </a:buClr>
                        <a:buSzTx/>
                        <a:buFont typeface="Arial"/>
                        <a:buChar char="•"/>
                        <a:tabLst/>
                        <a:defRPr/>
                      </a:pPr>
                      <a:r>
                        <a:rPr lang="en-US" sz="1000" b="0" i="0" u="none" strike="noStrike" noProof="0">
                          <a:latin typeface="Montserrat"/>
                        </a:rPr>
                        <a:t>Promote upcoming training</a:t>
                      </a:r>
                    </a:p>
                    <a:p>
                      <a:pPr marL="342900" marR="0" lvl="0" indent="-342900" algn="l">
                        <a:lnSpc>
                          <a:spcPct val="100000"/>
                        </a:lnSpc>
                        <a:spcBef>
                          <a:spcPts val="0"/>
                        </a:spcBef>
                        <a:spcAft>
                          <a:spcPts val="0"/>
                        </a:spcAft>
                        <a:buClr>
                          <a:srgbClr val="000000"/>
                        </a:buClr>
                        <a:buSzTx/>
                        <a:buFont typeface="Arial,Sans-Serif"/>
                        <a:buChar char="•"/>
                      </a:pPr>
                      <a:r>
                        <a:rPr lang="en-US" sz="1000" b="0" i="0" u="none" strike="noStrike" noProof="0">
                          <a:solidFill>
                            <a:srgbClr val="000000"/>
                          </a:solidFill>
                          <a:latin typeface="Montserrat"/>
                        </a:rPr>
                        <a:t>Reinforce readiness messaging</a:t>
                      </a:r>
                    </a:p>
                    <a:p>
                      <a:pPr marL="342900" lvl="0" indent="-342900" algn="l">
                        <a:lnSpc>
                          <a:spcPct val="100000"/>
                        </a:lnSpc>
                        <a:spcBef>
                          <a:spcPts val="0"/>
                        </a:spcBef>
                        <a:spcAft>
                          <a:spcPts val="0"/>
                        </a:spcAft>
                        <a:buClr>
                          <a:srgbClr val="000000"/>
                        </a:buClr>
                        <a:buSzTx/>
                        <a:buFont typeface="Arial,Sans-Serif"/>
                        <a:buChar char="•"/>
                      </a:pPr>
                      <a:r>
                        <a:rPr lang="en-US" sz="1000" b="0" i="0" u="none" strike="noStrike" noProof="0">
                          <a:solidFill>
                            <a:srgbClr val="000000"/>
                          </a:solidFill>
                          <a:latin typeface="Montserrat"/>
                        </a:rPr>
                        <a:t>Flag high-risk areas or concerns</a:t>
                      </a:r>
                      <a:endParaRPr lang="en-US"/>
                    </a:p>
                    <a:p>
                      <a:pPr marL="342900" lvl="0" indent="-342900" algn="l">
                        <a:lnSpc>
                          <a:spcPct val="100000"/>
                        </a:lnSpc>
                        <a:spcBef>
                          <a:spcPts val="0"/>
                        </a:spcBef>
                        <a:spcAft>
                          <a:spcPts val="0"/>
                        </a:spcAft>
                        <a:buClr>
                          <a:srgbClr val="000000"/>
                        </a:buClr>
                        <a:buSzTx/>
                        <a:buFont typeface="Arial,Sans-Serif"/>
                        <a:buChar char="•"/>
                      </a:pPr>
                      <a:r>
                        <a:rPr lang="en-US" sz="1000" b="0" i="0" u="none" strike="noStrike" noProof="0">
                          <a:solidFill>
                            <a:srgbClr val="000000"/>
                          </a:solidFill>
                          <a:latin typeface="Montserrat"/>
                        </a:rPr>
                        <a:t>Help set expectations cutover</a:t>
                      </a:r>
                    </a:p>
                    <a:p>
                      <a:pPr marL="342900" marR="0" lvl="0" indent="-342900" algn="l">
                        <a:lnSpc>
                          <a:spcPct val="100000"/>
                        </a:lnSpc>
                        <a:spcBef>
                          <a:spcPts val="0"/>
                        </a:spcBef>
                        <a:spcAft>
                          <a:spcPts val="0"/>
                        </a:spcAft>
                        <a:buClr>
                          <a:srgbClr val="000000"/>
                        </a:buClr>
                        <a:buSzTx/>
                        <a:buFont typeface="Arial"/>
                        <a:buChar char="•"/>
                      </a:pPr>
                      <a:endParaRPr lang="en-US" sz="1000" b="0" i="0" u="none" strike="noStrike" noProof="0">
                        <a:latin typeface="Montserrat"/>
                      </a:endParaRPr>
                    </a:p>
                  </a:txBody>
                  <a:tcPr/>
                </a:tc>
                <a:tc>
                  <a:txBody>
                    <a:bodyPr/>
                    <a:lstStyle/>
                    <a:p>
                      <a:pPr marL="342900" lvl="0" indent="-342900" algn="l">
                        <a:lnSpc>
                          <a:spcPct val="100000"/>
                        </a:lnSpc>
                        <a:spcBef>
                          <a:spcPts val="0"/>
                        </a:spcBef>
                        <a:spcAft>
                          <a:spcPts val="0"/>
                        </a:spcAft>
                        <a:buFont typeface="Arial"/>
                        <a:buChar char="•"/>
                      </a:pPr>
                      <a:endParaRPr lang="en-US" sz="1000" b="0" i="0" u="none" strike="noStrike" noProof="0">
                        <a:latin typeface="Montserrat"/>
                      </a:endParaRPr>
                    </a:p>
                    <a:p>
                      <a:pPr lvl="0">
                        <a:buNone/>
                      </a:pPr>
                      <a:r>
                        <a:rPr lang="en-US" sz="1000">
                          <a:latin typeface="Montserrat"/>
                        </a:rPr>
                        <a:t>TBD</a:t>
                      </a:r>
                    </a:p>
                  </a:txBody>
                  <a:tcPr/>
                </a:tc>
                <a:tc>
                  <a:txBody>
                    <a:bodyPr/>
                    <a:lstStyle/>
                    <a:p>
                      <a:pPr marL="342900" lvl="0" indent="-342900">
                        <a:buClr>
                          <a:srgbClr val="000000"/>
                        </a:buClr>
                        <a:buFont typeface="Arial,Sans-Serif"/>
                        <a:buChar char="•"/>
                      </a:pPr>
                      <a:r>
                        <a:rPr lang="en-US" sz="1000" b="0" i="0" u="none" strike="noStrike" noProof="0">
                          <a:solidFill>
                            <a:srgbClr val="000000"/>
                          </a:solidFill>
                          <a:latin typeface="Montserrat"/>
                        </a:rPr>
                        <a:t>Encourage training completion</a:t>
                      </a:r>
                    </a:p>
                    <a:p>
                      <a:pPr marL="342900" lvl="0" indent="-342900">
                        <a:buClr>
                          <a:srgbClr val="000000"/>
                        </a:buClr>
                        <a:buFont typeface="Arial,Sans-Serif"/>
                        <a:buChar char="•"/>
                      </a:pPr>
                      <a:endParaRPr lang="en-US" sz="1000" b="0" i="0" u="none" strike="noStrike" noProof="0">
                        <a:solidFill>
                          <a:srgbClr val="000000"/>
                        </a:solidFill>
                        <a:latin typeface="Montserrat"/>
                      </a:endParaRPr>
                    </a:p>
                    <a:p>
                      <a:pPr marL="342900" lvl="0" indent="-342900">
                        <a:buClr>
                          <a:srgbClr val="000000"/>
                        </a:buClr>
                        <a:buFont typeface="Arial,Sans-Serif"/>
                        <a:buChar char="•"/>
                      </a:pPr>
                      <a:r>
                        <a:rPr lang="en-US" sz="1000" b="0" i="0" u="none" strike="noStrike" noProof="0">
                          <a:solidFill>
                            <a:srgbClr val="000000"/>
                          </a:solidFill>
                          <a:latin typeface="Montserrat"/>
                        </a:rPr>
                        <a:t>Remind teams where to go for help</a:t>
                      </a:r>
                    </a:p>
                  </a:txBody>
                  <a:tcPr/>
                </a:tc>
                <a:tc>
                  <a:txBody>
                    <a:bodyPr/>
                    <a:lstStyle/>
                    <a:p>
                      <a:pPr marL="342900" lvl="0" indent="-342900" algn="l">
                        <a:lnSpc>
                          <a:spcPct val="100000"/>
                        </a:lnSpc>
                        <a:spcBef>
                          <a:spcPts val="0"/>
                        </a:spcBef>
                        <a:spcAft>
                          <a:spcPts val="0"/>
                        </a:spcAft>
                        <a:buFont typeface="Arial"/>
                        <a:buChar char="•"/>
                      </a:pPr>
                      <a:r>
                        <a:rPr lang="en-US" sz="1000" b="0" i="0" u="none" strike="noStrike" noProof="0">
                          <a:latin typeface="Montserrat"/>
                        </a:rPr>
                        <a:t>Serve as a local point of support</a:t>
                      </a:r>
                      <a:endParaRPr lang="en-US" sz="1000">
                        <a:latin typeface="Montserrat"/>
                      </a:endParaRPr>
                    </a:p>
                    <a:p>
                      <a:pPr marL="342900" lvl="0" indent="-342900" algn="l">
                        <a:lnSpc>
                          <a:spcPct val="100000"/>
                        </a:lnSpc>
                        <a:spcBef>
                          <a:spcPts val="0"/>
                        </a:spcBef>
                        <a:spcAft>
                          <a:spcPts val="0"/>
                        </a:spcAft>
                        <a:buFont typeface="Arial"/>
                        <a:buChar char="•"/>
                      </a:pPr>
                      <a:r>
                        <a:rPr lang="en-US" sz="1000" b="0" i="0" u="none" strike="noStrike" noProof="0">
                          <a:latin typeface="Montserrat"/>
                        </a:rPr>
                        <a:t>Share feedback and issues</a:t>
                      </a:r>
                      <a:endParaRPr lang="en-US" sz="1000">
                        <a:latin typeface="Montserrat"/>
                      </a:endParaRPr>
                    </a:p>
                    <a:p>
                      <a:pPr marL="342900" lvl="0" indent="-342900" algn="l">
                        <a:lnSpc>
                          <a:spcPct val="100000"/>
                        </a:lnSpc>
                        <a:spcBef>
                          <a:spcPts val="0"/>
                        </a:spcBef>
                        <a:spcAft>
                          <a:spcPts val="0"/>
                        </a:spcAft>
                        <a:buFont typeface="Arial"/>
                        <a:buChar char="•"/>
                      </a:pPr>
                      <a:r>
                        <a:rPr lang="en-US" sz="1000" b="0" i="0" u="none" strike="noStrike" noProof="0">
                          <a:latin typeface="Montserrat"/>
                        </a:rPr>
                        <a:t>Reinforce patience and adoption</a:t>
                      </a:r>
                      <a:endParaRPr lang="en-US" sz="1000">
                        <a:latin typeface="Montserrat"/>
                      </a:endParaRPr>
                    </a:p>
                    <a:p>
                      <a:pPr lvl="0">
                        <a:buNone/>
                      </a:pPr>
                      <a:endParaRPr lang="en-US" sz="1200">
                        <a:latin typeface="Montserrat"/>
                      </a:endParaRPr>
                    </a:p>
                  </a:txBody>
                  <a:tcPr/>
                </a:tc>
                <a:extLst>
                  <a:ext uri="{0D108BD9-81ED-4DB2-BD59-A6C34878D82A}">
                    <a16:rowId xmlns:a16="http://schemas.microsoft.com/office/drawing/2014/main" val="2297899770"/>
                  </a:ext>
                </a:extLst>
              </a:tr>
              <a:tr h="248126">
                <a:tc gridSpan="5">
                  <a:txBody>
                    <a:bodyPr/>
                    <a:lstStyle/>
                    <a:p>
                      <a:pPr lvl="0" algn="ctr">
                        <a:buNone/>
                      </a:pPr>
                      <a:r>
                        <a:rPr lang="en-US" sz="1200" b="1">
                          <a:solidFill>
                            <a:schemeClr val="bg1"/>
                          </a:solidFill>
                          <a:latin typeface="Montserrat"/>
                        </a:rPr>
                        <a:t>Regular Activities: Attending monthly meetings, reinforcing key messages within your departments, collecting and sharing feedback with the OCM team.</a:t>
                      </a:r>
                    </a:p>
                  </a:txBody>
                  <a:tcPr anchor="ctr">
                    <a:solidFill>
                      <a:schemeClr val="bg2"/>
                    </a:solidFill>
                  </a:tcPr>
                </a:tc>
                <a:tc hMerge="1">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a:buChar char="•"/>
                        <a:tabLst/>
                        <a:defRPr/>
                      </a:pPr>
                      <a:endParaRPr lang="en-US" sz="1000" b="0" i="0" u="none" strike="noStrike" noProof="0">
                        <a:latin typeface="Montserrat"/>
                      </a:endParaRPr>
                    </a:p>
                  </a:txBody>
                  <a:tcPr>
                    <a:solidFill>
                      <a:schemeClr val="bg2"/>
                    </a:solidFill>
                  </a:tcPr>
                </a:tc>
                <a:tc hMerge="1">
                  <a:txBody>
                    <a:bodyPr/>
                    <a:lstStyle/>
                    <a:p>
                      <a:pPr lvl="0">
                        <a:buNone/>
                      </a:pPr>
                      <a:endParaRPr lang="en-US" sz="1000">
                        <a:latin typeface="Montserrat"/>
                      </a:endParaRPr>
                    </a:p>
                  </a:txBody>
                  <a:tcPr>
                    <a:solidFill>
                      <a:schemeClr val="bg2"/>
                    </a:solidFill>
                  </a:tcPr>
                </a:tc>
                <a:tc hMerge="1">
                  <a:txBody>
                    <a:bodyPr/>
                    <a:lstStyle/>
                    <a:p>
                      <a:pPr marL="342900" lvl="0" indent="-342900">
                        <a:buClr>
                          <a:srgbClr val="000000"/>
                        </a:buClr>
                        <a:buFont typeface="Arial,Sans-Serif"/>
                        <a:buChar char="•"/>
                      </a:pPr>
                      <a:endParaRPr lang="en-US" sz="1000" b="0" i="0" u="none" strike="noStrike" noProof="0">
                        <a:solidFill>
                          <a:srgbClr val="000000"/>
                        </a:solidFill>
                        <a:latin typeface="Montserrat"/>
                      </a:endParaRPr>
                    </a:p>
                  </a:txBody>
                  <a:tcPr>
                    <a:solidFill>
                      <a:schemeClr val="bg2"/>
                    </a:solidFill>
                  </a:tcPr>
                </a:tc>
                <a:tc hMerge="1">
                  <a:txBody>
                    <a:bodyPr/>
                    <a:lstStyle/>
                    <a:p>
                      <a:pPr lvl="0">
                        <a:buNone/>
                      </a:pPr>
                      <a:endParaRPr lang="en-US" sz="1200">
                        <a:latin typeface="Montserrat"/>
                      </a:endParaRPr>
                    </a:p>
                  </a:txBody>
                  <a:tcPr>
                    <a:solidFill>
                      <a:schemeClr val="bg2"/>
                    </a:solidFill>
                  </a:tcPr>
                </a:tc>
                <a:extLst>
                  <a:ext uri="{0D108BD9-81ED-4DB2-BD59-A6C34878D82A}">
                    <a16:rowId xmlns:a16="http://schemas.microsoft.com/office/drawing/2014/main" val="2240950731"/>
                  </a:ext>
                </a:extLst>
              </a:tr>
            </a:tbl>
          </a:graphicData>
        </a:graphic>
      </p:graphicFrame>
      <p:sp>
        <p:nvSpPr>
          <p:cNvPr id="5" name="TextBox 4">
            <a:extLst>
              <a:ext uri="{FF2B5EF4-FFF2-40B4-BE49-F238E27FC236}">
                <a16:creationId xmlns:a16="http://schemas.microsoft.com/office/drawing/2014/main" id="{4BE780D7-8018-E8CE-C8DC-6CE047868A68}"/>
              </a:ext>
            </a:extLst>
          </p:cNvPr>
          <p:cNvSpPr txBox="1"/>
          <p:nvPr/>
        </p:nvSpPr>
        <p:spPr>
          <a:xfrm>
            <a:off x="679009" y="1373108"/>
            <a:ext cx="7914237" cy="5054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TextBox 8">
            <a:extLst>
              <a:ext uri="{FF2B5EF4-FFF2-40B4-BE49-F238E27FC236}">
                <a16:creationId xmlns:a16="http://schemas.microsoft.com/office/drawing/2014/main" id="{6BA8BF6C-1010-E733-C366-E55B3EB0EFFD}"/>
              </a:ext>
            </a:extLst>
          </p:cNvPr>
          <p:cNvSpPr txBox="1"/>
          <p:nvPr/>
        </p:nvSpPr>
        <p:spPr>
          <a:xfrm>
            <a:off x="568338" y="1262790"/>
            <a:ext cx="1105921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Montserrat"/>
                <a:ea typeface="+mn-lt"/>
                <a:cs typeface="Arial"/>
              </a:rPr>
              <a:t>This overview highlights monthly change objectives and the role Change Champions will play in supporting WolfieONE in the coming months.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Title 1">
            <a:extLst>
              <a:ext uri="{FF2B5EF4-FFF2-40B4-BE49-F238E27FC236}">
                <a16:creationId xmlns:a16="http://schemas.microsoft.com/office/drawing/2014/main" id="{B6B4E9A2-DA5B-DA57-9F43-59965B79A477}"/>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2026: Championing Change</a:t>
            </a:r>
          </a:p>
        </p:txBody>
      </p:sp>
    </p:spTree>
    <p:extLst>
      <p:ext uri="{BB962C8B-B14F-4D97-AF65-F5344CB8AC3E}">
        <p14:creationId xmlns:p14="http://schemas.microsoft.com/office/powerpoint/2010/main" val="2706883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033DE-C3D5-D9E7-F4ED-1863CFD393E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F6B242F-0527-48CC-D0DA-ECF90118D7B7}"/>
              </a:ext>
              <a:ext uri="{C183D7F6-B498-43B3-948B-1728B52AA6E4}">
                <adec:decorative xmlns:adec="http://schemas.microsoft.com/office/drawing/2017/decorative" val="1"/>
              </a:ext>
            </a:extLst>
          </p:cNvPr>
          <p:cNvSpPr/>
          <p:nvPr/>
        </p:nvSpPr>
        <p:spPr>
          <a:xfrm>
            <a:off x="555165" y="944541"/>
            <a:ext cx="11104769" cy="5359400"/>
          </a:xfrm>
          <a:prstGeom prst="rect">
            <a:avLst/>
          </a:prstGeom>
          <a:solidFill>
            <a:srgbClr val="C00000"/>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1219170" rtl="0" eaLnBrk="1" fontAlgn="auto" latinLnBrk="0" hangingPunct="1">
              <a:lnSpc>
                <a:spcPct val="100000"/>
              </a:lnSpc>
              <a:spcBef>
                <a:spcPts val="0"/>
              </a:spcBef>
              <a:spcAft>
                <a:spcPts val="0"/>
              </a:spcAft>
              <a:buClr>
                <a:srgbClr val="FFFFFF"/>
              </a:buClr>
              <a:buSzPts val="1000"/>
              <a:buFontTx/>
              <a:buNone/>
              <a:tabLst>
                <a:tab pos="609585" algn="l"/>
              </a:tabLst>
              <a:defRPr/>
            </a:pPr>
            <a:endParaRPr kumimoji="0" lang="en-US" sz="1850" b="0" i="0" u="none" strike="noStrike" kern="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a:endParaRPr>
          </a:p>
        </p:txBody>
      </p:sp>
      <p:sp>
        <p:nvSpPr>
          <p:cNvPr id="2" name="Title 1">
            <a:extLst>
              <a:ext uri="{FF2B5EF4-FFF2-40B4-BE49-F238E27FC236}">
                <a16:creationId xmlns:a16="http://schemas.microsoft.com/office/drawing/2014/main" id="{D375803E-CF50-36E7-2700-AF0A5ECEDCE0}"/>
              </a:ext>
            </a:extLst>
          </p:cNvPr>
          <p:cNvSpPr>
            <a:spLocks noGrp="1"/>
          </p:cNvSpPr>
          <p:nvPr>
            <p:ph type="title"/>
          </p:nvPr>
        </p:nvSpPr>
        <p:spPr/>
        <p:txBody>
          <a:bodyPr/>
          <a:lstStyle/>
          <a:p>
            <a:br>
              <a:rPr lang="en-US"/>
            </a:br>
            <a:endParaRPr lang="en-US"/>
          </a:p>
        </p:txBody>
      </p:sp>
      <p:sp>
        <p:nvSpPr>
          <p:cNvPr id="5" name="Title 1">
            <a:extLst>
              <a:ext uri="{FF2B5EF4-FFF2-40B4-BE49-F238E27FC236}">
                <a16:creationId xmlns:a16="http://schemas.microsoft.com/office/drawing/2014/main" id="{F2B6117F-92EC-5E7C-A806-E19B690BB953}"/>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Agenda</a:t>
            </a:r>
          </a:p>
        </p:txBody>
      </p:sp>
      <p:graphicFrame>
        <p:nvGraphicFramePr>
          <p:cNvPr id="3" name="Table 5">
            <a:extLst>
              <a:ext uri="{FF2B5EF4-FFF2-40B4-BE49-F238E27FC236}">
                <a16:creationId xmlns:a16="http://schemas.microsoft.com/office/drawing/2014/main" id="{542B05ED-E85E-ECC0-25B1-417EE26ADC76}"/>
              </a:ext>
            </a:extLst>
          </p:cNvPr>
          <p:cNvGraphicFramePr>
            <a:graphicFrameLocks noGrp="1"/>
          </p:cNvGraphicFramePr>
          <p:nvPr>
            <p:extLst>
              <p:ext uri="{D42A27DB-BD31-4B8C-83A1-F6EECF244321}">
                <p14:modId xmlns:p14="http://schemas.microsoft.com/office/powerpoint/2010/main" val="3812377087"/>
              </p:ext>
            </p:extLst>
          </p:nvPr>
        </p:nvGraphicFramePr>
        <p:xfrm>
          <a:off x="841101" y="1572804"/>
          <a:ext cx="10010991" cy="3367882"/>
        </p:xfrm>
        <a:graphic>
          <a:graphicData uri="http://schemas.openxmlformats.org/drawingml/2006/table">
            <a:tbl>
              <a:tblPr firstRow="1" bandRow="1"/>
              <a:tblGrid>
                <a:gridCol w="6230424">
                  <a:extLst>
                    <a:ext uri="{9D8B030D-6E8A-4147-A177-3AD203B41FA5}">
                      <a16:colId xmlns:a16="http://schemas.microsoft.com/office/drawing/2014/main" val="2239284700"/>
                    </a:ext>
                  </a:extLst>
                </a:gridCol>
                <a:gridCol w="1542395">
                  <a:extLst>
                    <a:ext uri="{9D8B030D-6E8A-4147-A177-3AD203B41FA5}">
                      <a16:colId xmlns:a16="http://schemas.microsoft.com/office/drawing/2014/main" val="3200426242"/>
                    </a:ext>
                  </a:extLst>
                </a:gridCol>
                <a:gridCol w="2238172">
                  <a:extLst>
                    <a:ext uri="{9D8B030D-6E8A-4147-A177-3AD203B41FA5}">
                      <a16:colId xmlns:a16="http://schemas.microsoft.com/office/drawing/2014/main" val="455827504"/>
                    </a:ext>
                  </a:extLst>
                </a:gridCol>
              </a:tblGrid>
              <a:tr h="437415">
                <a:tc>
                  <a:txBody>
                    <a:bodyPr/>
                    <a:lstStyle/>
                    <a:p>
                      <a:pPr lvl="0" algn="ctr">
                        <a:buNone/>
                      </a:pPr>
                      <a:r>
                        <a:rPr lang="en-US" sz="2400" b="1">
                          <a:solidFill>
                            <a:schemeClr val="bg1"/>
                          </a:solidFill>
                          <a:latin typeface="Montserrat Medium"/>
                        </a:rPr>
                        <a:t>Topic</a:t>
                      </a:r>
                    </a:p>
                  </a:txBody>
                  <a:tcPr marL="121920" marR="121920" marT="60959" marB="60959">
                    <a:lnL w="28575">
                      <a:solidFill>
                        <a:schemeClr val="tx1"/>
                      </a:solidFill>
                    </a:lnL>
                    <a:lnR w="28575" cap="flat" cmpd="sng" algn="ctr">
                      <a:solidFill>
                        <a:schemeClr val="tx1"/>
                      </a:solidFill>
                      <a:prstDash val="solid"/>
                      <a:round/>
                      <a:headEnd type="none" w="med" len="med"/>
                      <a:tailEnd type="none" w="med" len="med"/>
                    </a:lnR>
                    <a:lnT w="28575">
                      <a:solidFill>
                        <a:schemeClr val="tx1"/>
                      </a:solidFill>
                    </a:lnT>
                    <a:lnB w="28575">
                      <a:solidFill>
                        <a:schemeClr val="tx1"/>
                      </a:solidFill>
                    </a:lnB>
                    <a:lnTlToBr w="0">
                      <a:noFill/>
                    </a:lnTlToBr>
                    <a:lnBlToTr w="0">
                      <a:noFill/>
                    </a:lnBlToTr>
                  </a:tcPr>
                </a:tc>
                <a:tc>
                  <a:txBody>
                    <a:bodyPr/>
                    <a:lstStyle/>
                    <a:p>
                      <a:pPr lvl="0" algn="ctr">
                        <a:buNone/>
                      </a:pPr>
                      <a:endParaRPr lang="en-US" sz="2400" b="1">
                        <a:solidFill>
                          <a:schemeClr val="bg1"/>
                        </a:solidFill>
                        <a:latin typeface="Montserrat Medium"/>
                      </a:endParaRPr>
                    </a:p>
                  </a:txBody>
                  <a:tcPr marL="121920" marR="121920" marT="60959" marB="60959">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a:solidFill>
                        <a:schemeClr val="tx1"/>
                      </a:solidFill>
                    </a:lnT>
                    <a:lnB w="28575" cap="flat" cmpd="sng" algn="ctr">
                      <a:solidFill>
                        <a:schemeClr val="tx1"/>
                      </a:solidFill>
                      <a:prstDash val="solid"/>
                      <a:round/>
                      <a:headEnd type="none" w="med" len="med"/>
                      <a:tailEnd type="none" w="med" len="med"/>
                    </a:lnB>
                  </a:tcPr>
                </a:tc>
                <a:tc>
                  <a:txBody>
                    <a:bodyPr/>
                    <a:lstStyle/>
                    <a:p>
                      <a:pPr lvl="0" algn="ctr">
                        <a:buNone/>
                      </a:pPr>
                      <a:r>
                        <a:rPr lang="en-US" sz="2400" b="1">
                          <a:solidFill>
                            <a:schemeClr val="bg1"/>
                          </a:solidFill>
                          <a:latin typeface="Montserrat Medium"/>
                        </a:rPr>
                        <a:t>Presenter</a:t>
                      </a: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extLst>
                  <a:ext uri="{0D108BD9-81ED-4DB2-BD59-A6C34878D82A}">
                    <a16:rowId xmlns:a16="http://schemas.microsoft.com/office/drawing/2014/main" val="643449919"/>
                  </a:ext>
                </a:extLst>
              </a:tr>
              <a:tr h="437415">
                <a:tc>
                  <a:txBody>
                    <a:bodyPr/>
                    <a:lstStyle/>
                    <a:p>
                      <a:pPr lvl="0">
                        <a:buNone/>
                      </a:pPr>
                      <a:r>
                        <a:rPr lang="en-US" sz="1600" b="1" i="0" u="none" strike="noStrike" cap="none">
                          <a:solidFill>
                            <a:schemeClr val="bg1"/>
                          </a:solidFill>
                          <a:latin typeface="Montserrat Medium"/>
                          <a:ea typeface="+mn-ea"/>
                          <a:cs typeface="+mn-cs"/>
                          <a:sym typeface="Arial"/>
                        </a:rPr>
                        <a:t>Welcome &amp; Introductions</a:t>
                      </a:r>
                    </a:p>
                  </a:txBody>
                  <a:tcPr marL="121920" marR="121920" marT="60959" marB="60959">
                    <a:lnL w="28575">
                      <a:solidFill>
                        <a:schemeClr val="tx1"/>
                      </a:solidFill>
                    </a:lnL>
                    <a:lnR w="28575">
                      <a:solidFill>
                        <a:schemeClr val="tx1"/>
                      </a:solidFill>
                    </a:lnR>
                    <a:lnT w="28575" cap="flat" cmpd="sng" algn="ctr">
                      <a:solidFill>
                        <a:schemeClr val="tx1"/>
                      </a:solidFill>
                      <a:prstDash val="solid"/>
                      <a:round/>
                      <a:headEnd type="none" w="med" len="med"/>
                      <a:tailEnd type="none" w="med" len="med"/>
                    </a:lnT>
                    <a:lnB w="28575">
                      <a:solidFill>
                        <a:schemeClr val="tx1"/>
                      </a:solidFill>
                    </a:lnB>
                    <a:lnTlToBr w="0">
                      <a:noFill/>
                    </a:lnTlToBr>
                    <a:lnBlToTr w="0">
                      <a:noFill/>
                    </a:lnBlToTr>
                  </a:tcPr>
                </a:tc>
                <a:tc>
                  <a:txBody>
                    <a:bodyPr/>
                    <a:lstStyle/>
                    <a:p>
                      <a:pPr lvl="0" algn="ctr">
                        <a:buNone/>
                      </a:pPr>
                      <a:endParaRPr lang="en-US" sz="1600" b="1">
                        <a:solidFill>
                          <a:schemeClr val="bg1"/>
                        </a:solidFill>
                        <a:latin typeface="Montserrat Medium"/>
                      </a:endParaRPr>
                    </a:p>
                  </a:txBody>
                  <a:tcPr marL="121920" marR="121920" marT="60959" marB="60959">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lvl="0" algn="ctr">
                        <a:buNone/>
                      </a:pPr>
                      <a:r>
                        <a:rPr lang="en-US" sz="1600" b="1">
                          <a:solidFill>
                            <a:schemeClr val="bg1"/>
                          </a:solidFill>
                          <a:latin typeface="Montserrat Medium"/>
                        </a:rPr>
                        <a:t>Kim</a:t>
                      </a: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extLst>
                  <a:ext uri="{0D108BD9-81ED-4DB2-BD59-A6C34878D82A}">
                    <a16:rowId xmlns:a16="http://schemas.microsoft.com/office/drawing/2014/main" val="1989343786"/>
                  </a:ext>
                </a:extLst>
              </a:tr>
              <a:tr h="435346">
                <a:tc>
                  <a:txBody>
                    <a:bodyPr/>
                    <a:lstStyle/>
                    <a:p>
                      <a:pPr lvl="0">
                        <a:buNone/>
                      </a:pPr>
                      <a:r>
                        <a:rPr lang="en-US" sz="1600" b="1" i="0" u="none" strike="noStrike" cap="none" noProof="0">
                          <a:solidFill>
                            <a:schemeClr val="bg1"/>
                          </a:solidFill>
                          <a:latin typeface="Montserrat Medium"/>
                          <a:ea typeface="+mn-ea"/>
                          <a:cs typeface="+mn-cs"/>
                          <a:sym typeface="Arial"/>
                        </a:rPr>
                        <a:t>Communications &amp; Key Messages</a:t>
                      </a:r>
                      <a:endParaRPr lang="en-US" sz="1600" b="1" i="0" u="none" strike="noStrike" cap="none">
                        <a:solidFill>
                          <a:schemeClr val="bg1"/>
                        </a:solidFill>
                        <a:latin typeface="Montserrat Medium"/>
                        <a:ea typeface="+mn-ea"/>
                        <a:cs typeface="+mn-cs"/>
                        <a:sym typeface="Arial"/>
                      </a:endParaRPr>
                    </a:p>
                  </a:txBody>
                  <a:tcPr marL="121920" marR="121920" marT="60959" marB="60959">
                    <a:lnL w="28575">
                      <a:solidFill>
                        <a:schemeClr val="tx1"/>
                      </a:solidFill>
                    </a:lnL>
                    <a:lnR w="28575" cap="flat" cmpd="sng" algn="ctr">
                      <a:solidFill>
                        <a:schemeClr val="tx1"/>
                      </a:solidFill>
                      <a:prstDash val="solid"/>
                      <a:round/>
                      <a:headEnd type="none" w="med" len="med"/>
                      <a:tailEnd type="none" w="med" len="med"/>
                    </a:lnR>
                    <a:lnT w="28575">
                      <a:solidFill>
                        <a:schemeClr val="tx1"/>
                      </a:solidFill>
                    </a:lnT>
                    <a:lnB w="28575">
                      <a:solidFill>
                        <a:schemeClr val="tx1"/>
                      </a:solidFill>
                    </a:lnB>
                    <a:lnTlToBr w="0">
                      <a:noFill/>
                    </a:lnTlToBr>
                    <a:lnBlToTr w="0">
                      <a:noFill/>
                    </a:lnBlToTr>
                  </a:tcPr>
                </a:tc>
                <a:tc>
                  <a:txBody>
                    <a:bodyPr/>
                    <a:lstStyle/>
                    <a:p>
                      <a:pPr lvl="0" algn="ctr">
                        <a:buNone/>
                      </a:pPr>
                      <a:endParaRPr lang="en-US" sz="1600" b="1">
                        <a:solidFill>
                          <a:schemeClr val="bg1"/>
                        </a:solidFill>
                        <a:latin typeface="Montserrat Medium"/>
                      </a:endParaRPr>
                    </a:p>
                  </a:txBody>
                  <a:tcPr marL="121920" marR="121920" marT="60959" marB="60959">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lvl="0" algn="ctr">
                        <a:buNone/>
                      </a:pPr>
                      <a:r>
                        <a:rPr lang="en-US" sz="1600" b="1">
                          <a:solidFill>
                            <a:schemeClr val="bg1"/>
                          </a:solidFill>
                          <a:latin typeface="Montserrat Medium"/>
                        </a:rPr>
                        <a:t>Kim</a:t>
                      </a: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extLst>
                  <a:ext uri="{0D108BD9-81ED-4DB2-BD59-A6C34878D82A}">
                    <a16:rowId xmlns:a16="http://schemas.microsoft.com/office/drawing/2014/main" val="4186309597"/>
                  </a:ext>
                </a:extLst>
              </a:tr>
              <a:tr h="435345">
                <a:tc>
                  <a:txBody>
                    <a:bodyPr/>
                    <a:lstStyle/>
                    <a:p>
                      <a:pPr lvl="0">
                        <a:buNone/>
                      </a:pPr>
                      <a:r>
                        <a:rPr lang="en-US" sz="1600" b="1" i="0" u="none" strike="noStrike" cap="none" noProof="0">
                          <a:solidFill>
                            <a:schemeClr val="bg1"/>
                          </a:solidFill>
                          <a:latin typeface="Montserrat Medium"/>
                          <a:ea typeface="+mn-ea"/>
                          <a:cs typeface="+mn-cs"/>
                        </a:rPr>
                        <a:t>Champion Learning and Insights</a:t>
                      </a:r>
                      <a:endParaRPr lang="en-US" sz="1600" b="1" i="0" u="none" strike="noStrike" cap="none" noProof="0">
                        <a:solidFill>
                          <a:schemeClr val="bg1"/>
                        </a:solidFill>
                        <a:latin typeface="Montserrat Medium"/>
                        <a:ea typeface="+mn-ea"/>
                        <a:cs typeface="+mn-cs"/>
                        <a:sym typeface="Arial"/>
                      </a:endParaRP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lnTlToBr w="0">
                      <a:noFill/>
                    </a:lnTlToBr>
                    <a:lnBlToTr w="0">
                      <a:noFill/>
                    </a:lnBlToTr>
                  </a:tcPr>
                </a:tc>
                <a:tc>
                  <a:txBody>
                    <a:bodyPr/>
                    <a:lstStyle/>
                    <a:p>
                      <a:pPr lvl="0" algn="ctr">
                        <a:buNone/>
                      </a:pPr>
                      <a:endParaRPr lang="en-US" sz="1600" b="1">
                        <a:solidFill>
                          <a:schemeClr val="bg1"/>
                        </a:solidFill>
                        <a:latin typeface="Montserrat Medium"/>
                      </a:endParaRP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tc>
                  <a:txBody>
                    <a:bodyPr/>
                    <a:lstStyle/>
                    <a:p>
                      <a:pPr lvl="0" algn="ctr">
                        <a:buNone/>
                      </a:pPr>
                      <a:r>
                        <a:rPr lang="en-US" sz="1600" b="1">
                          <a:solidFill>
                            <a:schemeClr val="bg1"/>
                          </a:solidFill>
                          <a:latin typeface="Montserrat Medium"/>
                        </a:rPr>
                        <a:t>Kim</a:t>
                      </a: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extLst>
                  <a:ext uri="{0D108BD9-81ED-4DB2-BD59-A6C34878D82A}">
                    <a16:rowId xmlns:a16="http://schemas.microsoft.com/office/drawing/2014/main" val="426246738"/>
                  </a:ext>
                </a:extLst>
              </a:tr>
              <a:tr h="435345">
                <a:tc>
                  <a:txBody>
                    <a:bodyPr/>
                    <a:lstStyle/>
                    <a:p>
                      <a:pPr lvl="0">
                        <a:buNone/>
                      </a:pPr>
                      <a:r>
                        <a:rPr lang="en-US" sz="1600" b="1" i="0" u="none" strike="noStrike" cap="none" noProof="0">
                          <a:solidFill>
                            <a:schemeClr val="bg1"/>
                          </a:solidFill>
                          <a:latin typeface="Montserrat Medium"/>
                          <a:ea typeface="+mn-ea"/>
                          <a:cs typeface="+mn-cs"/>
                        </a:rPr>
                        <a:t>Champion Toolkit Enhancements</a:t>
                      </a:r>
                      <a:endParaRPr lang="en-US" sz="1600" b="1" i="0" u="none" strike="noStrike" cap="none" noProof="0">
                        <a:solidFill>
                          <a:schemeClr val="bg1"/>
                        </a:solidFill>
                        <a:latin typeface="Montserrat Medium"/>
                        <a:ea typeface="+mn-ea"/>
                        <a:cs typeface="+mn-cs"/>
                        <a:sym typeface="Arial"/>
                      </a:endParaRP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lnTlToBr w="0">
                      <a:noFill/>
                    </a:lnTlToBr>
                    <a:lnBlToTr w="0">
                      <a:noFill/>
                    </a:lnBlToTr>
                  </a:tcPr>
                </a:tc>
                <a:tc>
                  <a:txBody>
                    <a:bodyPr/>
                    <a:lstStyle/>
                    <a:p>
                      <a:pPr lvl="0" algn="ctr">
                        <a:buNone/>
                      </a:pPr>
                      <a:endParaRPr lang="en-US" sz="1600" b="1">
                        <a:solidFill>
                          <a:schemeClr val="bg1"/>
                        </a:solidFill>
                        <a:latin typeface="Montserrat Medium"/>
                      </a:endParaRP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tc>
                  <a:txBody>
                    <a:bodyPr/>
                    <a:lstStyle/>
                    <a:p>
                      <a:pPr lvl="0" algn="ctr">
                        <a:buNone/>
                      </a:pPr>
                      <a:r>
                        <a:rPr lang="en-US" sz="1600" b="1">
                          <a:solidFill>
                            <a:schemeClr val="bg1"/>
                          </a:solidFill>
                          <a:latin typeface="Montserrat Medium"/>
                        </a:rPr>
                        <a:t>Kim</a:t>
                      </a: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extLst>
                  <a:ext uri="{0D108BD9-81ED-4DB2-BD59-A6C34878D82A}">
                    <a16:rowId xmlns:a16="http://schemas.microsoft.com/office/drawing/2014/main" val="3364955535"/>
                  </a:ext>
                </a:extLst>
              </a:tr>
              <a:tr h="378918">
                <a:tc>
                  <a:txBody>
                    <a:bodyPr/>
                    <a:lstStyle/>
                    <a:p>
                      <a:r>
                        <a:rPr lang="en-US" sz="1600" b="1" i="0" u="none" strike="noStrike" cap="none">
                          <a:solidFill>
                            <a:schemeClr val="bg1"/>
                          </a:solidFill>
                          <a:latin typeface="Montserrat Medium"/>
                          <a:ea typeface="+mn-ea"/>
                          <a:cs typeface="+mn-cs"/>
                          <a:sym typeface="Arial"/>
                        </a:rPr>
                        <a:t>2026: Championing Change</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600" b="1">
                        <a:solidFill>
                          <a:schemeClr val="bg1"/>
                        </a:solidFill>
                        <a:latin typeface="Montserrat Medium"/>
                      </a:endParaRP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lvl="0" algn="ctr">
                        <a:buNone/>
                      </a:pPr>
                      <a:r>
                        <a:rPr lang="en-US" sz="1600" b="1">
                          <a:solidFill>
                            <a:schemeClr val="bg1"/>
                          </a:solidFill>
                          <a:latin typeface="Montserrat Medium"/>
                        </a:rPr>
                        <a:t>Kim</a:t>
                      </a:r>
                    </a:p>
                  </a:txBody>
                  <a:tcPr marL="121920" marR="121920" marT="60959" marB="60959">
                    <a:lnL w="28575" cap="flat" cmpd="sng" algn="ctr">
                      <a:solidFill>
                        <a:schemeClr val="tx1"/>
                      </a:solidFill>
                      <a:prstDash val="solid"/>
                      <a:round/>
                      <a:headEnd type="none" w="med" len="med"/>
                      <a:tailEnd type="none" w="med" len="med"/>
                    </a:lnL>
                    <a:lnR w="28575">
                      <a:solidFill>
                        <a:schemeClr val="tx1"/>
                      </a:solidFill>
                    </a:lnR>
                    <a:lnT w="28575" cap="flat" cmpd="sng" algn="ctr">
                      <a:solidFill>
                        <a:schemeClr val="tx1"/>
                      </a:solidFill>
                      <a:prstDash val="solid"/>
                      <a:round/>
                      <a:headEnd type="none" w="med" len="med"/>
                      <a:tailEnd type="none" w="med" len="med"/>
                    </a:lnT>
                    <a:lnB w="28575">
                      <a:solidFill>
                        <a:schemeClr val="tx1"/>
                      </a:solidFill>
                    </a:lnB>
                  </a:tcPr>
                </a:tc>
                <a:extLst>
                  <a:ext uri="{0D108BD9-81ED-4DB2-BD59-A6C34878D82A}">
                    <a16:rowId xmlns:a16="http://schemas.microsoft.com/office/drawing/2014/main" val="3590658931"/>
                  </a:ext>
                </a:extLst>
              </a:tr>
              <a:tr h="378917">
                <a:tc>
                  <a:txBody>
                    <a:bodyPr/>
                    <a:lstStyle/>
                    <a:p>
                      <a:pPr lvl="0">
                        <a:buNone/>
                      </a:pPr>
                      <a:r>
                        <a:rPr lang="en-US" sz="1600" b="1" i="0" u="none" strike="noStrike" cap="none" noProof="0">
                          <a:solidFill>
                            <a:schemeClr val="bg1"/>
                          </a:solidFill>
                          <a:latin typeface="Montserrat Medium"/>
                          <a:ea typeface="+mn-ea"/>
                          <a:cs typeface="+mn-cs"/>
                        </a:rPr>
                        <a:t>Timeline Overview</a:t>
                      </a:r>
                      <a:endParaRPr lang="en-US">
                        <a:sym typeface="Arial"/>
                      </a:endParaRP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lnTlToBr w="0">
                      <a:noFill/>
                    </a:lnTlToBr>
                    <a:lnBlToTr w="0">
                      <a:noFill/>
                    </a:lnBlToTr>
                  </a:tcPr>
                </a:tc>
                <a:tc>
                  <a:txBody>
                    <a:bodyPr/>
                    <a:lstStyle/>
                    <a:p>
                      <a:pPr lvl="0" algn="ctr">
                        <a:buNone/>
                      </a:pPr>
                      <a:endParaRPr lang="en-US" sz="1600" b="1">
                        <a:solidFill>
                          <a:schemeClr val="bg1"/>
                        </a:solidFill>
                        <a:latin typeface="Montserrat Medium"/>
                      </a:endParaRP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tc>
                  <a:txBody>
                    <a:bodyPr/>
                    <a:lstStyle/>
                    <a:p>
                      <a:pPr lvl="0" algn="ctr">
                        <a:buNone/>
                      </a:pPr>
                      <a:r>
                        <a:rPr lang="en-US" sz="1600" b="1">
                          <a:solidFill>
                            <a:schemeClr val="bg1"/>
                          </a:solidFill>
                          <a:latin typeface="Montserrat Medium"/>
                        </a:rPr>
                        <a:t>Hina</a:t>
                      </a: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extLst>
                  <a:ext uri="{0D108BD9-81ED-4DB2-BD59-A6C34878D82A}">
                    <a16:rowId xmlns:a16="http://schemas.microsoft.com/office/drawing/2014/main" val="3434586154"/>
                  </a:ext>
                </a:extLst>
              </a:tr>
              <a:tr h="378918">
                <a:tc>
                  <a:txBody>
                    <a:bodyPr/>
                    <a:lstStyle/>
                    <a:p>
                      <a:r>
                        <a:rPr lang="en-US" sz="1600" b="1" i="0" u="none" strike="noStrike" cap="none">
                          <a:solidFill>
                            <a:schemeClr val="bg1"/>
                          </a:solidFill>
                          <a:latin typeface="Montserrat Medium"/>
                          <a:ea typeface="+mn-ea"/>
                          <a:cs typeface="+mn-cs"/>
                          <a:sym typeface="Arial"/>
                        </a:rPr>
                        <a:t>Questions, Discussion, &amp; Feedback</a:t>
                      </a: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600" b="1">
                        <a:solidFill>
                          <a:schemeClr val="bg1"/>
                        </a:solidFill>
                        <a:latin typeface="Montserrat Medium"/>
                      </a:endParaRPr>
                    </a:p>
                  </a:txBody>
                  <a:tcPr marL="121920" marR="121920" marT="60960" marB="6096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lvl="0" algn="ctr">
                        <a:buNone/>
                      </a:pPr>
                      <a:r>
                        <a:rPr lang="en-US" sz="1600" b="1">
                          <a:solidFill>
                            <a:schemeClr val="bg1"/>
                          </a:solidFill>
                          <a:latin typeface="Montserrat Medium"/>
                        </a:rPr>
                        <a:t>Hina &amp; Kim</a:t>
                      </a:r>
                    </a:p>
                  </a:txBody>
                  <a:tcPr marL="121920" marR="121920" marT="60959" marB="60959">
                    <a:lnL w="28575">
                      <a:solidFill>
                        <a:schemeClr val="tx1"/>
                      </a:solidFill>
                    </a:lnL>
                    <a:lnR w="28575">
                      <a:solidFill>
                        <a:schemeClr val="tx1"/>
                      </a:solidFill>
                    </a:lnR>
                    <a:lnT w="28575">
                      <a:solidFill>
                        <a:schemeClr val="tx1"/>
                      </a:solidFill>
                    </a:lnT>
                    <a:lnB w="28575">
                      <a:solidFill>
                        <a:schemeClr val="tx1"/>
                      </a:solidFill>
                    </a:lnB>
                  </a:tcPr>
                </a:tc>
                <a:extLst>
                  <a:ext uri="{0D108BD9-81ED-4DB2-BD59-A6C34878D82A}">
                    <a16:rowId xmlns:a16="http://schemas.microsoft.com/office/drawing/2014/main" val="2448896597"/>
                  </a:ext>
                </a:extLst>
              </a:tr>
            </a:tbl>
          </a:graphicData>
        </a:graphic>
      </p:graphicFrame>
    </p:spTree>
    <p:extLst>
      <p:ext uri="{BB962C8B-B14F-4D97-AF65-F5344CB8AC3E}">
        <p14:creationId xmlns:p14="http://schemas.microsoft.com/office/powerpoint/2010/main" val="3279666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33" name="Rectangle 32">
            <a:extLst>
              <a:ext uri="{FF2B5EF4-FFF2-40B4-BE49-F238E27FC236}">
                <a16:creationId xmlns:a16="http://schemas.microsoft.com/office/drawing/2014/main" id="{458ABC72-EA2D-7141-5813-15133D8C06AA}"/>
              </a:ext>
            </a:extLst>
          </p:cNvPr>
          <p:cNvSpPr/>
          <p:nvPr/>
        </p:nvSpPr>
        <p:spPr>
          <a:xfrm>
            <a:off x="492918" y="1717250"/>
            <a:ext cx="6962857" cy="4430632"/>
          </a:xfrm>
          <a:prstGeom prst="rect">
            <a:avLst/>
          </a:prstGeom>
          <a:solidFill>
            <a:srgbClr val="6B000D">
              <a:alpha val="10196"/>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Title 1">
            <a:extLst>
              <a:ext uri="{FF2B5EF4-FFF2-40B4-BE49-F238E27FC236}">
                <a16:creationId xmlns:a16="http://schemas.microsoft.com/office/drawing/2014/main" id="{5C108ABC-01A4-560C-762E-EE690CCB1AE6}"/>
              </a:ext>
            </a:extLst>
          </p:cNvPr>
          <p:cNvSpPr txBox="1">
            <a:spLocks/>
          </p:cNvSpPr>
          <p:nvPr/>
        </p:nvSpPr>
        <p:spPr>
          <a:xfrm>
            <a:off x="285875" y="268972"/>
            <a:ext cx="8208420"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400" b="1" i="0" u="none" strike="noStrike" kern="0" cap="none" spc="0" normalizeH="0" baseline="0" noProof="0">
                <a:ln>
                  <a:noFill/>
                </a:ln>
                <a:solidFill>
                  <a:srgbClr val="990000"/>
                </a:solidFill>
                <a:effectLst/>
                <a:uLnTx/>
                <a:uFillTx/>
                <a:latin typeface="Montserrat ExtraBold" panose="00000900000000000000" pitchFamily="2" charset="0"/>
                <a:sym typeface="Montserrat ExtraBold"/>
              </a:rPr>
              <a:t>Communications &amp; Key Messages</a:t>
            </a:r>
            <a:endParaRPr kumimoji="0" lang="en-US" sz="3400" b="1" i="0" u="none" strike="noStrike" kern="1200" cap="none" spc="0" normalizeH="0" baseline="0" noProof="0">
              <a:ln>
                <a:noFill/>
              </a:ln>
              <a:solidFill>
                <a:srgbClr val="990000"/>
              </a:solidFill>
              <a:effectLst/>
              <a:uLnTx/>
              <a:uFillTx/>
              <a:latin typeface="Montserrat ExtraBold" panose="00000900000000000000" pitchFamily="2" charset="0"/>
              <a:sym typeface="Montserrat ExtraBold"/>
            </a:endParaRPr>
          </a:p>
        </p:txBody>
      </p:sp>
      <p:sp>
        <p:nvSpPr>
          <p:cNvPr id="2" name="TextBox 1">
            <a:extLst>
              <a:ext uri="{FF2B5EF4-FFF2-40B4-BE49-F238E27FC236}">
                <a16:creationId xmlns:a16="http://schemas.microsoft.com/office/drawing/2014/main" id="{4DDC8204-01DA-F6D9-F6B5-4A3369EA5B36}"/>
              </a:ext>
            </a:extLst>
          </p:cNvPr>
          <p:cNvSpPr txBox="1"/>
          <p:nvPr/>
        </p:nvSpPr>
        <p:spPr>
          <a:xfrm>
            <a:off x="283222" y="1286279"/>
            <a:ext cx="11576606" cy="338554"/>
          </a:xfrm>
          <a:prstGeom prst="rect">
            <a:avLst/>
          </a:prstGeom>
          <a:noFill/>
        </p:spPr>
        <p:txBody>
          <a:bodyPr wrap="square" lIns="91440" tIns="45720" rIns="91440" bIns="45720" rtlCol="0" anchor="t">
            <a:spAutoFit/>
          </a:bodyPr>
          <a:lstStyle/>
          <a:p>
            <a:pPr>
              <a:defRPr/>
            </a:pPr>
            <a:r>
              <a:rPr lang="en-US" sz="1600">
                <a:solidFill>
                  <a:srgbClr val="000000"/>
                </a:solidFill>
                <a:latin typeface="Montserrat"/>
              </a:rPr>
              <a:t>This slide previews the key topics from this month's newsletter to help you prepare for upcoming conversations.</a:t>
            </a:r>
            <a:endParaRPr kumimoji="0" lang="en-US" sz="1600" b="0" i="0" u="none" strike="noStrike" kern="1200" cap="none" spc="0" normalizeH="0" baseline="0" noProof="0">
              <a:ln>
                <a:noFill/>
              </a:ln>
              <a:solidFill>
                <a:srgbClr val="000000"/>
              </a:solidFill>
              <a:effectLst/>
              <a:uLnTx/>
              <a:uFillTx/>
              <a:latin typeface="Montserrat"/>
              <a:ea typeface="+mn-ea"/>
              <a:cs typeface="+mn-cs"/>
            </a:endParaRPr>
          </a:p>
        </p:txBody>
      </p:sp>
      <p:pic>
        <p:nvPicPr>
          <p:cNvPr id="3" name="Google Shape;118;p20">
            <a:extLst>
              <a:ext uri="{FF2B5EF4-FFF2-40B4-BE49-F238E27FC236}">
                <a16:creationId xmlns:a16="http://schemas.microsoft.com/office/drawing/2014/main" id="{94E3920B-9131-0A34-61C5-3218195E6705}"/>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568338" y="1017332"/>
            <a:ext cx="11059218" cy="122845"/>
          </a:xfrm>
          <a:prstGeom prst="rect">
            <a:avLst/>
          </a:prstGeom>
          <a:noFill/>
          <a:ln>
            <a:noFill/>
          </a:ln>
        </p:spPr>
      </p:pic>
      <p:sp>
        <p:nvSpPr>
          <p:cNvPr id="7" name="TextBox 6">
            <a:extLst>
              <a:ext uri="{FF2B5EF4-FFF2-40B4-BE49-F238E27FC236}">
                <a16:creationId xmlns:a16="http://schemas.microsoft.com/office/drawing/2014/main" id="{DCDE3334-0566-9A13-124A-DF7FD0FB83BB}"/>
              </a:ext>
            </a:extLst>
          </p:cNvPr>
          <p:cNvSpPr txBox="1"/>
          <p:nvPr/>
        </p:nvSpPr>
        <p:spPr>
          <a:xfrm>
            <a:off x="571074" y="2234886"/>
            <a:ext cx="6643351" cy="427809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lang="en-US" sz="1600" b="1">
                <a:solidFill>
                  <a:schemeClr val="bg2"/>
                </a:solidFill>
                <a:latin typeface="Montserrat"/>
              </a:rPr>
              <a:t>Updated Timeline</a:t>
            </a:r>
            <a:endParaRPr lang="en-US" b="1">
              <a:solidFill>
                <a:schemeClr val="bg2"/>
              </a:solidFill>
              <a:latin typeface="Arial"/>
              <a:cs typeface="Arial"/>
            </a:endParaRPr>
          </a:p>
          <a:p>
            <a:pPr marL="285750" indent="-285750">
              <a:buFont typeface="Arial" panose="020B0604020202020204" pitchFamily="34" charset="0"/>
              <a:buChar char="•"/>
              <a:defRPr/>
            </a:pPr>
            <a:endParaRPr lang="en-US" sz="1600" b="1">
              <a:solidFill>
                <a:srgbClr val="000000"/>
              </a:solidFill>
              <a:latin typeface="Montserrat"/>
            </a:endParaRPr>
          </a:p>
          <a:p>
            <a:pPr marL="285750" indent="-285750">
              <a:buFont typeface="Arial"/>
              <a:buChar char="•"/>
              <a:defRPr/>
            </a:pPr>
            <a:r>
              <a:rPr lang="en-US" sz="1600" b="1">
                <a:solidFill>
                  <a:schemeClr val="bg2"/>
                </a:solidFill>
                <a:latin typeface="Montserrat"/>
              </a:rPr>
              <a:t>Project Updates</a:t>
            </a:r>
          </a:p>
          <a:p>
            <a:pPr marL="742950" lvl="1" indent="-285750">
              <a:buFont typeface="Courier New" panose="020B0604020202020204" pitchFamily="34" charset="0"/>
              <a:buChar char="o"/>
              <a:defRPr/>
            </a:pPr>
            <a:r>
              <a:rPr lang="en-US" sz="1600">
                <a:solidFill>
                  <a:srgbClr val="000000"/>
                </a:solidFill>
                <a:latin typeface="Montserrat"/>
              </a:rPr>
              <a:t>Tax engine for SBF</a:t>
            </a:r>
          </a:p>
          <a:p>
            <a:pPr marL="742950" lvl="1" indent="-285750">
              <a:buFont typeface="Courier New" panose="020B0604020202020204" pitchFamily="34" charset="0"/>
              <a:buChar char="o"/>
              <a:defRPr/>
            </a:pPr>
            <a:r>
              <a:rPr lang="en-US" sz="1600">
                <a:solidFill>
                  <a:srgbClr val="000000"/>
                </a:solidFill>
                <a:latin typeface="Montserrat"/>
              </a:rPr>
              <a:t>Integrations Ecosystem</a:t>
            </a:r>
          </a:p>
          <a:p>
            <a:pPr marL="742950" lvl="1" indent="-285750">
              <a:buFont typeface="Courier New" panose="020B0604020202020204" pitchFamily="34" charset="0"/>
              <a:buChar char="o"/>
              <a:defRPr/>
            </a:pPr>
            <a:endParaRPr lang="en-US" sz="1600">
              <a:solidFill>
                <a:srgbClr val="000000"/>
              </a:solidFill>
              <a:latin typeface="Montserrat"/>
            </a:endParaRPr>
          </a:p>
          <a:p>
            <a:pPr marL="285750" indent="-285750">
              <a:buFont typeface="Arial" panose="020B0604020202020204" pitchFamily="34" charset="0"/>
              <a:buChar char="•"/>
              <a:defRPr/>
            </a:pPr>
            <a:r>
              <a:rPr lang="en-US" sz="1600" b="1">
                <a:solidFill>
                  <a:schemeClr val="bg2"/>
                </a:solidFill>
                <a:latin typeface="Montserrat"/>
              </a:rPr>
              <a:t>OCM Updates</a:t>
            </a:r>
            <a:endParaRPr lang="en-US" sz="1600" b="1">
              <a:solidFill>
                <a:schemeClr val="bg2"/>
              </a:solidFill>
              <a:latin typeface="Montserrat" panose="00000500000000000000" pitchFamily="2" charset="0"/>
            </a:endParaRPr>
          </a:p>
          <a:p>
            <a:pPr marL="742950" lvl="1" indent="-285750">
              <a:buFont typeface="Courier New" panose="020B0604020202020204" pitchFamily="34" charset="0"/>
              <a:buChar char="o"/>
              <a:defRPr/>
            </a:pPr>
            <a:r>
              <a:rPr lang="en-US" sz="1600">
                <a:solidFill>
                  <a:srgbClr val="000000"/>
                </a:solidFill>
                <a:latin typeface="Montserrat"/>
              </a:rPr>
              <a:t>Stakeholder Engagement</a:t>
            </a:r>
            <a:endParaRPr lang="en-US" sz="1600">
              <a:solidFill>
                <a:srgbClr val="000000"/>
              </a:solidFill>
              <a:latin typeface="Montserrat" panose="00000500000000000000" pitchFamily="2" charset="0"/>
            </a:endParaRPr>
          </a:p>
          <a:p>
            <a:pPr marL="1200150" lvl="2" indent="-285750">
              <a:buFont typeface="Wingdings" panose="020B0604020202020204" pitchFamily="34" charset="0"/>
              <a:buChar char="§"/>
              <a:defRPr/>
            </a:pPr>
            <a:r>
              <a:rPr lang="en-US" sz="1600">
                <a:solidFill>
                  <a:srgbClr val="000000"/>
                </a:solidFill>
                <a:latin typeface="Montserrat"/>
              </a:rPr>
              <a:t>COA educational sessions</a:t>
            </a:r>
          </a:p>
          <a:p>
            <a:pPr marL="1200150" lvl="2" indent="-285750">
              <a:buFont typeface="Wingdings" panose="020B0604020202020204" pitchFamily="34" charset="0"/>
              <a:buChar char="§"/>
              <a:defRPr/>
            </a:pPr>
            <a:r>
              <a:rPr lang="en-US" sz="1600">
                <a:solidFill>
                  <a:srgbClr val="000000"/>
                </a:solidFill>
                <a:latin typeface="Montserrat"/>
              </a:rPr>
              <a:t>Planning for NERM educational sessions</a:t>
            </a:r>
          </a:p>
          <a:p>
            <a:pPr marL="742950" lvl="1" indent="-285750">
              <a:buFont typeface="Courier New" panose="020B0604020202020204" pitchFamily="34" charset="0"/>
              <a:buChar char="o"/>
              <a:defRPr/>
            </a:pPr>
            <a:r>
              <a:rPr lang="en-US" sz="1600" b="1">
                <a:solidFill>
                  <a:schemeClr val="bg2"/>
                </a:solidFill>
                <a:latin typeface="Montserrat"/>
              </a:rPr>
              <a:t>Training</a:t>
            </a:r>
            <a:endParaRPr lang="en-US" sz="1600" b="1">
              <a:solidFill>
                <a:schemeClr val="bg2"/>
              </a:solidFill>
              <a:latin typeface="Montserrat" panose="00000500000000000000" pitchFamily="2" charset="0"/>
            </a:endParaRPr>
          </a:p>
          <a:p>
            <a:pPr marL="1200150" lvl="2" indent="-285750">
              <a:buFont typeface="Wingdings" panose="020B0604020202020204" pitchFamily="34" charset="0"/>
              <a:buChar char="§"/>
              <a:defRPr/>
            </a:pPr>
            <a:r>
              <a:rPr lang="en-US" sz="1600">
                <a:solidFill>
                  <a:srgbClr val="000000"/>
                </a:solidFill>
                <a:latin typeface="Montserrat"/>
              </a:rPr>
              <a:t>Curriculum is being reviewed</a:t>
            </a:r>
          </a:p>
          <a:p>
            <a:pPr marL="1200150" lvl="2" indent="-285750">
              <a:buFont typeface="Wingdings" panose="020B0604020202020204" pitchFamily="34" charset="0"/>
              <a:buChar char="§"/>
              <a:defRPr/>
            </a:pPr>
            <a:r>
              <a:rPr lang="en-US" sz="1600">
                <a:solidFill>
                  <a:srgbClr val="000000"/>
                </a:solidFill>
                <a:latin typeface="Montserrat"/>
              </a:rPr>
              <a:t>Leveraging Brightspace to rollout </a:t>
            </a:r>
            <a:r>
              <a:rPr lang="en-US" sz="1600" err="1">
                <a:solidFill>
                  <a:srgbClr val="000000"/>
                </a:solidFill>
                <a:latin typeface="Montserrat"/>
              </a:rPr>
              <a:t>WolfieONE</a:t>
            </a:r>
            <a:r>
              <a:rPr lang="en-US" sz="1600">
                <a:solidFill>
                  <a:srgbClr val="000000"/>
                </a:solidFill>
                <a:latin typeface="Montserrat"/>
              </a:rPr>
              <a:t> training</a:t>
            </a:r>
          </a:p>
          <a:p>
            <a:pPr marL="1200150" lvl="2" indent="-285750">
              <a:buFont typeface="Wingdings" panose="020B0604020202020204" pitchFamily="34" charset="0"/>
              <a:buChar char="§"/>
              <a:defRPr/>
            </a:pPr>
            <a:r>
              <a:rPr lang="en-US" sz="1600">
                <a:solidFill>
                  <a:srgbClr val="000000"/>
                </a:solidFill>
                <a:latin typeface="Montserrat"/>
              </a:rPr>
              <a:t>Train-the-Trainer has kicked off</a:t>
            </a:r>
          </a:p>
          <a:p>
            <a:pPr marL="742950" lvl="1" indent="-285750">
              <a:buFont typeface="Courier New" panose="020B0604020202020204" pitchFamily="34" charset="0"/>
              <a:buChar char="o"/>
              <a:defRPr/>
            </a:pPr>
            <a:endParaRPr lang="en-US" sz="1600">
              <a:solidFill>
                <a:srgbClr val="000000"/>
              </a:solidFill>
              <a:latin typeface="Montserrat" panose="00000500000000000000" pitchFamily="2" charset="0"/>
            </a:endParaRPr>
          </a:p>
          <a:p>
            <a:pPr marL="285750" indent="-285750">
              <a:buFont typeface="Arial" panose="020B0604020202020204" pitchFamily="34" charset="0"/>
              <a:buChar char="•"/>
              <a:defRPr/>
            </a:pPr>
            <a:endParaRPr lang="en-US" sz="1600">
              <a:solidFill>
                <a:srgbClr val="000000"/>
              </a:solidFill>
              <a:latin typeface="Montserrat" panose="00000500000000000000" pitchFamily="2" charset="0"/>
            </a:endParaRPr>
          </a:p>
        </p:txBody>
      </p:sp>
      <p:sp>
        <p:nvSpPr>
          <p:cNvPr id="6" name="TextBox 5">
            <a:extLst>
              <a:ext uri="{FF2B5EF4-FFF2-40B4-BE49-F238E27FC236}">
                <a16:creationId xmlns:a16="http://schemas.microsoft.com/office/drawing/2014/main" id="{F3BC7C2F-396C-D131-E027-593316C6A273}"/>
              </a:ext>
            </a:extLst>
          </p:cNvPr>
          <p:cNvSpPr txBox="1"/>
          <p:nvPr/>
        </p:nvSpPr>
        <p:spPr>
          <a:xfrm>
            <a:off x="566425" y="1785776"/>
            <a:ext cx="7044765" cy="369332"/>
          </a:xfrm>
          <a:prstGeom prst="rect">
            <a:avLst/>
          </a:prstGeom>
          <a:noFill/>
        </p:spPr>
        <p:txBody>
          <a:bodyPr wrap="square" lIns="91440" tIns="45720" rIns="91440" bIns="45720" rtlCol="0" anchor="t">
            <a:spAutoFit/>
          </a:bodyPr>
          <a:lstStyle/>
          <a:p>
            <a:pPr>
              <a:defRPr/>
            </a:pPr>
            <a:r>
              <a:rPr lang="en-US" b="1">
                <a:solidFill>
                  <a:schemeClr val="bg2"/>
                </a:solidFill>
                <a:latin typeface="Montserrat"/>
              </a:rPr>
              <a:t>Monthly</a:t>
            </a:r>
            <a:r>
              <a:rPr kumimoji="0" lang="en-US" sz="1800" b="1" i="0" strike="noStrike" kern="1200" cap="none" spc="0" normalizeH="0" baseline="0" noProof="0">
                <a:ln>
                  <a:noFill/>
                </a:ln>
                <a:solidFill>
                  <a:schemeClr val="bg2"/>
                </a:solidFill>
                <a:effectLst/>
                <a:uLnTx/>
                <a:uFillTx/>
                <a:latin typeface="Montserrat"/>
              </a:rPr>
              <a:t> </a:t>
            </a:r>
            <a:r>
              <a:rPr lang="en-US" b="1">
                <a:solidFill>
                  <a:schemeClr val="bg2"/>
                </a:solidFill>
                <a:latin typeface="Montserrat"/>
              </a:rPr>
              <a:t>Newsletter – February </a:t>
            </a:r>
            <a:r>
              <a:rPr lang="en-US" sz="1200" b="1">
                <a:latin typeface="Montserrat"/>
              </a:rPr>
              <a:t>being released tomorrow, February 5</a:t>
            </a:r>
            <a:endParaRPr lang="en-US" sz="1200" b="1">
              <a:latin typeface="Montserrat"/>
              <a:cs typeface="Arial"/>
            </a:endParaRPr>
          </a:p>
        </p:txBody>
      </p:sp>
      <p:sp>
        <p:nvSpPr>
          <p:cNvPr id="11" name="TextBox 10">
            <a:extLst>
              <a:ext uri="{FF2B5EF4-FFF2-40B4-BE49-F238E27FC236}">
                <a16:creationId xmlns:a16="http://schemas.microsoft.com/office/drawing/2014/main" id="{3BF6BFAE-5A7F-60B4-175A-0D14EC5CBDC4}"/>
              </a:ext>
            </a:extLst>
          </p:cNvPr>
          <p:cNvSpPr txBox="1"/>
          <p:nvPr/>
        </p:nvSpPr>
        <p:spPr>
          <a:xfrm>
            <a:off x="6482424" y="2342464"/>
            <a:ext cx="3199004" cy="3576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strike="noStrike" kern="1200" cap="none" spc="0" normalizeH="0" baseline="0" noProof="0">
              <a:ln>
                <a:noFill/>
              </a:ln>
              <a:solidFill>
                <a:srgbClr val="000000"/>
              </a:solidFill>
              <a:effectLst/>
              <a:uLnTx/>
              <a:uFillTx/>
              <a:latin typeface="Montserrat" panose="00000500000000000000" pitchFamily="2" charset="0"/>
            </a:endParaRPr>
          </a:p>
        </p:txBody>
      </p:sp>
      <p:sp>
        <p:nvSpPr>
          <p:cNvPr id="4" name="TextBox 3">
            <a:extLst>
              <a:ext uri="{FF2B5EF4-FFF2-40B4-BE49-F238E27FC236}">
                <a16:creationId xmlns:a16="http://schemas.microsoft.com/office/drawing/2014/main" id="{1B27A205-67BB-B2A5-4A3E-8F8ACAD2054B}"/>
              </a:ext>
            </a:extLst>
          </p:cNvPr>
          <p:cNvSpPr txBox="1"/>
          <p:nvPr/>
        </p:nvSpPr>
        <p:spPr>
          <a:xfrm>
            <a:off x="7853880" y="1720159"/>
            <a:ext cx="3825086"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2"/>
                </a:solidFill>
                <a:latin typeface="Montserrat"/>
                <a:cs typeface="Arial"/>
              </a:rPr>
              <a:t>Change Champion expectations:</a:t>
            </a:r>
          </a:p>
          <a:p>
            <a:endParaRPr lang="en-US" sz="1600" b="1">
              <a:solidFill>
                <a:schemeClr val="bg2"/>
              </a:solidFill>
              <a:latin typeface="Montserrat"/>
              <a:cs typeface="Arial"/>
            </a:endParaRPr>
          </a:p>
          <a:p>
            <a:pPr marL="285750" indent="-285750">
              <a:buFont typeface="Arial"/>
              <a:buChar char="•"/>
            </a:pPr>
            <a:r>
              <a:rPr lang="en-US" sz="1600" b="1">
                <a:solidFill>
                  <a:schemeClr val="bg2"/>
                </a:solidFill>
                <a:latin typeface="Montserrat"/>
                <a:cs typeface="Arial"/>
              </a:rPr>
              <a:t>Review</a:t>
            </a:r>
            <a:r>
              <a:rPr lang="en-US" sz="1600">
                <a:latin typeface="Montserrat"/>
                <a:cs typeface="Arial"/>
              </a:rPr>
              <a:t> the </a:t>
            </a:r>
            <a:r>
              <a:rPr lang="en-US" sz="1600" b="1">
                <a:latin typeface="Montserrat"/>
                <a:cs typeface="Arial"/>
              </a:rPr>
              <a:t>new resources </a:t>
            </a:r>
            <a:r>
              <a:rPr lang="en-US" sz="1600">
                <a:latin typeface="Montserrat"/>
                <a:cs typeface="Arial"/>
              </a:rPr>
              <a:t>in the toolkit to understand what's relevant this month to share with your teams</a:t>
            </a:r>
          </a:p>
          <a:p>
            <a:pPr marL="285750" indent="-285750">
              <a:buFont typeface="Arial"/>
              <a:buChar char="•"/>
            </a:pPr>
            <a:r>
              <a:rPr lang="en-US" sz="1600" b="1">
                <a:solidFill>
                  <a:schemeClr val="bg2"/>
                </a:solidFill>
                <a:latin typeface="Montserrat"/>
                <a:cs typeface="Arial"/>
              </a:rPr>
              <a:t>Share</a:t>
            </a:r>
            <a:r>
              <a:rPr lang="en-US" sz="1600">
                <a:latin typeface="Montserrat"/>
                <a:cs typeface="Arial"/>
              </a:rPr>
              <a:t> the identified highlights as appropriate with you teams</a:t>
            </a:r>
          </a:p>
          <a:p>
            <a:pPr marL="285750" indent="-285750">
              <a:buFont typeface="Arial"/>
              <a:buChar char="•"/>
            </a:pPr>
            <a:endParaRPr lang="en-US" sz="1600">
              <a:solidFill>
                <a:srgbClr val="000000"/>
              </a:solidFill>
              <a:latin typeface="Montserrat"/>
              <a:cs typeface="Arial"/>
            </a:endParaRPr>
          </a:p>
          <a:p>
            <a:r>
              <a:rPr lang="en-US" b="1">
                <a:solidFill>
                  <a:schemeClr val="bg2"/>
                </a:solidFill>
                <a:latin typeface="Montserrat"/>
                <a:cs typeface="Arial"/>
              </a:rPr>
              <a:t>Change Champions are NOT expected to:</a:t>
            </a:r>
          </a:p>
          <a:p>
            <a:endParaRPr lang="en-US" sz="1600" b="1">
              <a:solidFill>
                <a:schemeClr val="bg2"/>
              </a:solidFill>
              <a:latin typeface="Montserrat"/>
              <a:cs typeface="Arial"/>
            </a:endParaRPr>
          </a:p>
          <a:p>
            <a:pPr marL="285750" indent="-285750">
              <a:buFont typeface="Arial"/>
              <a:buChar char="•"/>
            </a:pPr>
            <a:r>
              <a:rPr lang="en-US" sz="1600">
                <a:latin typeface="Montserrat"/>
                <a:cs typeface="Arial"/>
              </a:rPr>
              <a:t>You are not expected to share everything.</a:t>
            </a:r>
          </a:p>
          <a:p>
            <a:pPr marL="285750" indent="-285750">
              <a:buFont typeface="Arial"/>
              <a:buChar char="•"/>
            </a:pPr>
            <a:r>
              <a:rPr lang="en-US" sz="1600">
                <a:latin typeface="Montserrat"/>
                <a:cs typeface="Arial"/>
              </a:rPr>
              <a:t>OCM will clearly flag when Champion action is needed</a:t>
            </a:r>
          </a:p>
        </p:txBody>
      </p:sp>
      <p:sp>
        <p:nvSpPr>
          <p:cNvPr id="8" name="Rectangle 7">
            <a:extLst>
              <a:ext uri="{FF2B5EF4-FFF2-40B4-BE49-F238E27FC236}">
                <a16:creationId xmlns:a16="http://schemas.microsoft.com/office/drawing/2014/main" id="{27258714-0E69-02E1-53D4-C76F02E7F047}"/>
              </a:ext>
            </a:extLst>
          </p:cNvPr>
          <p:cNvSpPr/>
          <p:nvPr/>
        </p:nvSpPr>
        <p:spPr>
          <a:xfrm>
            <a:off x="7612530" y="1690356"/>
            <a:ext cx="4065750" cy="4460810"/>
          </a:xfrm>
          <a:prstGeom prst="rect">
            <a:avLst/>
          </a:prstGeom>
          <a:solidFill>
            <a:srgbClr val="6B000D">
              <a:alpha val="10196"/>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585271922"/>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F0BE46D9-80AF-40F5-1E04-705705F23F1F}"/>
            </a:ext>
          </a:extLst>
        </p:cNvPr>
        <p:cNvGrpSpPr/>
        <p:nvPr/>
      </p:nvGrpSpPr>
      <p:grpSpPr>
        <a:xfrm>
          <a:off x="0" y="0"/>
          <a:ext cx="0" cy="0"/>
          <a:chOff x="0" y="0"/>
          <a:chExt cx="0" cy="0"/>
        </a:xfrm>
      </p:grpSpPr>
      <p:pic>
        <p:nvPicPr>
          <p:cNvPr id="3" name="Google Shape;118;p20">
            <a:extLst>
              <a:ext uri="{FF2B5EF4-FFF2-40B4-BE49-F238E27FC236}">
                <a16:creationId xmlns:a16="http://schemas.microsoft.com/office/drawing/2014/main" id="{19271F58-C881-C7B7-4A27-2912D3D0234F}"/>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rot="10800000">
            <a:off x="568338" y="1017332"/>
            <a:ext cx="11059218" cy="122845"/>
          </a:xfrm>
          <a:prstGeom prst="rect">
            <a:avLst/>
          </a:prstGeom>
          <a:noFill/>
          <a:ln>
            <a:noFill/>
          </a:ln>
        </p:spPr>
      </p:pic>
      <p:sp>
        <p:nvSpPr>
          <p:cNvPr id="13" name="TextBox 12">
            <a:extLst>
              <a:ext uri="{FF2B5EF4-FFF2-40B4-BE49-F238E27FC236}">
                <a16:creationId xmlns:a16="http://schemas.microsoft.com/office/drawing/2014/main" id="{C9CD56E7-7095-5A8B-2287-6AEFBA27743D}"/>
              </a:ext>
            </a:extLst>
          </p:cNvPr>
          <p:cNvSpPr txBox="1"/>
          <p:nvPr/>
        </p:nvSpPr>
        <p:spPr>
          <a:xfrm>
            <a:off x="565423" y="1207671"/>
            <a:ext cx="9924642" cy="2954655"/>
          </a:xfrm>
          <a:prstGeom prst="rect">
            <a:avLst/>
          </a:prstGeom>
          <a:noFill/>
        </p:spPr>
        <p:txBody>
          <a:bodyPr wrap="square" lIns="91440" tIns="45720" rIns="91440" bIns="45720" anchor="t">
            <a:spAutoFit/>
          </a:bodyPr>
          <a:lstStyle/>
          <a:p>
            <a:pPr fontAlgn="base"/>
            <a:r>
              <a:rPr lang="en-US" sz="1600" b="1">
                <a:solidFill>
                  <a:schemeClr val="bg2"/>
                </a:solidFill>
                <a:latin typeface="Montserrat"/>
                <a:cs typeface="Arial"/>
              </a:rPr>
              <a:t>Key </a:t>
            </a:r>
            <a:r>
              <a:rPr lang="en-US" sz="1600" b="1">
                <a:latin typeface="Montserrat"/>
                <a:cs typeface="Arial"/>
              </a:rPr>
              <a:t>takeaways</a:t>
            </a:r>
            <a:r>
              <a:rPr lang="en-US" sz="1600" b="1">
                <a:solidFill>
                  <a:schemeClr val="bg2"/>
                </a:solidFill>
                <a:latin typeface="Montserrat"/>
                <a:cs typeface="Arial"/>
              </a:rPr>
              <a:t> from Change Champion Reengagement Meetings from November: </a:t>
            </a:r>
          </a:p>
          <a:p>
            <a:endParaRPr lang="en-US" sz="1400" b="1">
              <a:solidFill>
                <a:schemeClr val="bg2"/>
              </a:solidFill>
              <a:latin typeface="Montserrat"/>
              <a:cs typeface="Arial"/>
            </a:endParaRPr>
          </a:p>
          <a:p>
            <a:endParaRPr lang="en-US" sz="1400">
              <a:latin typeface="Montserrat"/>
              <a:cs typeface="Arial"/>
            </a:endParaRPr>
          </a:p>
          <a:p>
            <a:pPr marL="285750" indent="-285750" fontAlgn="base">
              <a:buFont typeface="Arial"/>
              <a:buChar char="•"/>
            </a:pPr>
            <a:r>
              <a:rPr lang="en-US" sz="1400">
                <a:latin typeface="Montserrat"/>
                <a:cs typeface="Arial"/>
              </a:rPr>
              <a:t>Champions want clearer, more concise messaging materials to share with their teams. Many feel overwhelmed by information and are unsure which materials to disseminate, both from meetings and training videos.  </a:t>
            </a:r>
          </a:p>
          <a:p>
            <a:pPr marL="285750" indent="-285750">
              <a:buFont typeface="Arial"/>
              <a:buChar char="•"/>
            </a:pPr>
            <a:endParaRPr lang="en-US" sz="1400">
              <a:latin typeface="Montserrat"/>
              <a:cs typeface="Arial"/>
            </a:endParaRPr>
          </a:p>
          <a:p>
            <a:pPr marL="285750" indent="-285750" fontAlgn="base">
              <a:buFont typeface="Arial"/>
              <a:buChar char="•"/>
            </a:pPr>
            <a:r>
              <a:rPr lang="en-US" sz="1400">
                <a:latin typeface="Montserrat"/>
                <a:cs typeface="Arial"/>
              </a:rPr>
              <a:t>Champions value the established communication channels and regular, proactive updates from the OCM team.  </a:t>
            </a:r>
          </a:p>
          <a:p>
            <a:pPr marL="285750" indent="-285750">
              <a:buFont typeface="Arial"/>
              <a:buChar char="•"/>
            </a:pPr>
            <a:endParaRPr lang="en-US" sz="1400">
              <a:latin typeface="Montserrat"/>
              <a:cs typeface="Arial"/>
            </a:endParaRPr>
          </a:p>
          <a:p>
            <a:pPr marL="285750" indent="-285750" fontAlgn="base">
              <a:buFont typeface="Arial"/>
              <a:buChar char="•"/>
            </a:pPr>
            <a:r>
              <a:rPr lang="en-US" sz="1400">
                <a:latin typeface="Montserrat"/>
                <a:cs typeface="Arial"/>
              </a:rPr>
              <a:t>Champions seek additional guidance and clarification on what specific information to share, ensuring their teams receive focused and relevant updates. </a:t>
            </a:r>
          </a:p>
          <a:p>
            <a:endParaRPr lang="en-US" sz="1600">
              <a:latin typeface="Montserrat"/>
            </a:endParaRPr>
          </a:p>
        </p:txBody>
      </p:sp>
      <p:sp>
        <p:nvSpPr>
          <p:cNvPr id="14" name="Title 1">
            <a:extLst>
              <a:ext uri="{FF2B5EF4-FFF2-40B4-BE49-F238E27FC236}">
                <a16:creationId xmlns:a16="http://schemas.microsoft.com/office/drawing/2014/main" id="{A15BD4E7-DAE9-7AF5-9F7C-7D6E762FCEF2}"/>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Champion Learning and Insights</a:t>
            </a:r>
          </a:p>
        </p:txBody>
      </p:sp>
      <p:pic>
        <p:nvPicPr>
          <p:cNvPr id="7" name="Graphic 6" descr="Lightbulb and gear with solid fill">
            <a:extLst>
              <a:ext uri="{FF2B5EF4-FFF2-40B4-BE49-F238E27FC236}">
                <a16:creationId xmlns:a16="http://schemas.microsoft.com/office/drawing/2014/main" id="{5CEF2EFE-5E6B-71E9-05F0-76123B3284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28178" y="1209162"/>
            <a:ext cx="1588992" cy="1582535"/>
          </a:xfrm>
          <a:prstGeom prst="rect">
            <a:avLst/>
          </a:prstGeom>
        </p:spPr>
      </p:pic>
      <p:pic>
        <p:nvPicPr>
          <p:cNvPr id="5" name="Picture 4" descr="A black text on a white background&#10;&#10;AI-generated content may be incorrect.">
            <a:extLst>
              <a:ext uri="{FF2B5EF4-FFF2-40B4-BE49-F238E27FC236}">
                <a16:creationId xmlns:a16="http://schemas.microsoft.com/office/drawing/2014/main" id="{5D5E4808-2BD7-0B67-3874-95E9AA71231A}"/>
              </a:ext>
            </a:extLst>
          </p:cNvPr>
          <p:cNvPicPr>
            <a:picLocks noChangeAspect="1"/>
          </p:cNvPicPr>
          <p:nvPr/>
        </p:nvPicPr>
        <p:blipFill>
          <a:blip r:embed="rId6"/>
          <a:stretch>
            <a:fillRect/>
          </a:stretch>
        </p:blipFill>
        <p:spPr>
          <a:xfrm>
            <a:off x="1970706" y="4298520"/>
            <a:ext cx="8250587" cy="1405825"/>
          </a:xfrm>
          <a:prstGeom prst="rect">
            <a:avLst/>
          </a:prstGeom>
          <a:ln w="57150">
            <a:solidFill>
              <a:schemeClr val="bg2"/>
            </a:solidFill>
          </a:ln>
        </p:spPr>
      </p:pic>
      <p:sp>
        <p:nvSpPr>
          <p:cNvPr id="2" name="TextBox 1">
            <a:extLst>
              <a:ext uri="{FF2B5EF4-FFF2-40B4-BE49-F238E27FC236}">
                <a16:creationId xmlns:a16="http://schemas.microsoft.com/office/drawing/2014/main" id="{3D64F5D3-0FBA-D85B-6D7A-19B31F1047AD}"/>
              </a:ext>
            </a:extLst>
          </p:cNvPr>
          <p:cNvSpPr txBox="1"/>
          <p:nvPr/>
        </p:nvSpPr>
        <p:spPr>
          <a:xfrm>
            <a:off x="8615881" y="5394356"/>
            <a:ext cx="160698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i="1">
                <a:latin typeface="Comic Sans MS"/>
                <a:cs typeface="Arial"/>
              </a:rPr>
              <a:t>Jane Goodall</a:t>
            </a:r>
            <a:endParaRPr lang="en-US" sz="1400" b="1" i="1">
              <a:latin typeface="Comic Sans MS"/>
            </a:endParaRPr>
          </a:p>
        </p:txBody>
      </p:sp>
    </p:spTree>
    <p:extLst>
      <p:ext uri="{BB962C8B-B14F-4D97-AF65-F5344CB8AC3E}">
        <p14:creationId xmlns:p14="http://schemas.microsoft.com/office/powerpoint/2010/main" val="1236869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731C2-E152-BAA0-C13D-6D96C62D5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FFFCC-DFB2-B810-2D44-3BF2CA08B1B8}"/>
              </a:ext>
            </a:extLst>
          </p:cNvPr>
          <p:cNvSpPr txBox="1">
            <a:spLocks/>
          </p:cNvSpPr>
          <p:nvPr/>
        </p:nvSpPr>
        <p:spPr>
          <a:xfrm>
            <a:off x="190098" y="131445"/>
            <a:ext cx="9438665"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1219170">
              <a:defRPr/>
            </a:pPr>
            <a:r>
              <a:rPr lang="en-US" sz="3000" kern="0">
                <a:solidFill>
                  <a:srgbClr val="990000"/>
                </a:solidFill>
              </a:rPr>
              <a:t>Champion Toolkit Update </a:t>
            </a:r>
            <a:endParaRPr lang="en-US"/>
          </a:p>
        </p:txBody>
      </p:sp>
      <p:sp>
        <p:nvSpPr>
          <p:cNvPr id="4" name="TextBox 3">
            <a:extLst>
              <a:ext uri="{FF2B5EF4-FFF2-40B4-BE49-F238E27FC236}">
                <a16:creationId xmlns:a16="http://schemas.microsoft.com/office/drawing/2014/main" id="{BAF59EC6-0799-05E7-4FB3-70E239BF5316}"/>
              </a:ext>
            </a:extLst>
          </p:cNvPr>
          <p:cNvSpPr txBox="1"/>
          <p:nvPr/>
        </p:nvSpPr>
        <p:spPr>
          <a:xfrm>
            <a:off x="3049859" y="3244334"/>
            <a:ext cx="609971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 name="TextBox 4">
            <a:extLst>
              <a:ext uri="{FF2B5EF4-FFF2-40B4-BE49-F238E27FC236}">
                <a16:creationId xmlns:a16="http://schemas.microsoft.com/office/drawing/2014/main" id="{0E2E63AC-765D-FBB3-A8A7-60BF6D0B2C65}"/>
              </a:ext>
            </a:extLst>
          </p:cNvPr>
          <p:cNvSpPr txBox="1"/>
          <p:nvPr/>
        </p:nvSpPr>
        <p:spPr>
          <a:xfrm>
            <a:off x="507039" y="835366"/>
            <a:ext cx="10900553" cy="45858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Montserrat"/>
              </a:rPr>
              <a:t>New Training Resources Alert:</a:t>
            </a:r>
            <a:endParaRPr lang="en-US" sz="2000">
              <a:cs typeface="Arial"/>
            </a:endParaRPr>
          </a:p>
          <a:p>
            <a:endParaRPr lang="en-US" sz="1400" b="1">
              <a:latin typeface="Montserrat"/>
            </a:endParaRPr>
          </a:p>
          <a:p>
            <a:r>
              <a:rPr lang="en-US" sz="1400" b="1">
                <a:solidFill>
                  <a:schemeClr val="bg2"/>
                </a:solidFill>
                <a:latin typeface="Montserrat"/>
              </a:rPr>
              <a:t>What has been added:</a:t>
            </a:r>
            <a:r>
              <a:rPr lang="en-US" sz="1400" b="1">
                <a:latin typeface="Montserrat"/>
              </a:rPr>
              <a:t> </a:t>
            </a:r>
            <a:r>
              <a:rPr lang="en-US" sz="1400">
                <a:latin typeface="Montserrat"/>
              </a:rPr>
              <a:t>Email Template and Resource Repository</a:t>
            </a:r>
          </a:p>
          <a:p>
            <a:endParaRPr lang="en-US" sz="1400" b="1">
              <a:latin typeface="Montserrat"/>
            </a:endParaRPr>
          </a:p>
          <a:p>
            <a:r>
              <a:rPr lang="en-US" sz="1400" b="1">
                <a:solidFill>
                  <a:schemeClr val="bg2"/>
                </a:solidFill>
                <a:latin typeface="Montserrat"/>
              </a:rPr>
              <a:t>Why: </a:t>
            </a:r>
            <a:r>
              <a:rPr lang="en-US" sz="1400">
                <a:latin typeface="Montserrat"/>
              </a:rPr>
              <a:t>To help you introduce yourself as a </a:t>
            </a:r>
            <a:r>
              <a:rPr lang="en-US" sz="1400" err="1">
                <a:latin typeface="Montserrat"/>
              </a:rPr>
              <a:t>WolfieONE</a:t>
            </a:r>
            <a:r>
              <a:rPr lang="en-US" sz="1400">
                <a:latin typeface="Montserrat"/>
              </a:rPr>
              <a:t> Change Champion to your teams OR to let them know about your upcoming/scheduled Champion-led session. </a:t>
            </a:r>
          </a:p>
          <a:p>
            <a:endParaRPr lang="en-US" sz="1400" b="1">
              <a:latin typeface="Montserrat"/>
            </a:endParaRPr>
          </a:p>
          <a:p>
            <a:r>
              <a:rPr lang="en-US" sz="1400" b="1">
                <a:solidFill>
                  <a:schemeClr val="bg2"/>
                </a:solidFill>
                <a:latin typeface="Montserrat"/>
              </a:rPr>
              <a:t>Actions for Champions: </a:t>
            </a:r>
          </a:p>
          <a:p>
            <a:pPr marL="285750" indent="-285750">
              <a:buFont typeface="Arial"/>
              <a:buChar char="•"/>
            </a:pPr>
            <a:r>
              <a:rPr lang="en-US" sz="1400">
                <a:latin typeface="Montserrat"/>
              </a:rPr>
              <a:t>Open the email template, make changes (if you want) to suit your tone, send it out to your teams.</a:t>
            </a:r>
          </a:p>
          <a:p>
            <a:pPr marL="285750" indent="-285750">
              <a:buFont typeface="Arial"/>
              <a:buChar char="•"/>
            </a:pPr>
            <a:r>
              <a:rPr lang="en-US" sz="1400">
                <a:latin typeface="Montserrat"/>
                <a:cs typeface="Arial"/>
              </a:rPr>
              <a:t>Use the Resources table to choose which of the materials in the Champion toolkit you should present to your audiences. </a:t>
            </a:r>
          </a:p>
          <a:p>
            <a:endParaRPr lang="en-US" sz="1400" b="1">
              <a:solidFill>
                <a:srgbClr val="C00000"/>
              </a:solidFill>
              <a:latin typeface="Montserrat"/>
            </a:endParaRPr>
          </a:p>
          <a:p>
            <a:r>
              <a:rPr lang="en-US" sz="1400" b="1">
                <a:solidFill>
                  <a:srgbClr val="0563C1"/>
                </a:solidFill>
                <a:latin typeface="Arial"/>
                <a:cs typeface="Arial"/>
                <a:hlinkClick r:id="rId4">
                  <a:extLst>
                    <a:ext uri="{A12FA001-AC4F-418D-AE19-62706E023703}">
                      <ahyp:hlinkClr xmlns:ahyp="http://schemas.microsoft.com/office/drawing/2018/hyperlinkcolor" val="tx"/>
                    </a:ext>
                  </a:extLst>
                </a:hlinkClick>
              </a:rPr>
              <a:t>Email</a:t>
            </a:r>
            <a:r>
              <a:rPr lang="en-US" sz="1400" b="1">
                <a:solidFill>
                  <a:srgbClr val="0070C0"/>
                </a:solidFill>
                <a:latin typeface="Arial"/>
                <a:cs typeface="Arial"/>
                <a:hlinkClick r:id="rId4">
                  <a:extLst>
                    <a:ext uri="{A12FA001-AC4F-418D-AE19-62706E023703}">
                      <ahyp:hlinkClr xmlns:ahyp="http://schemas.microsoft.com/office/drawing/2018/hyperlinkcolor" val="tx"/>
                    </a:ext>
                  </a:extLst>
                </a:hlinkClick>
              </a:rPr>
              <a:t> Templates</a:t>
            </a:r>
            <a:r>
              <a:rPr lang="en-US" sz="1400" b="1">
                <a:solidFill>
                  <a:srgbClr val="0070C0"/>
                </a:solidFill>
                <a:latin typeface="Montserrat"/>
                <a:cs typeface="Arial"/>
              </a:rPr>
              <a:t> </a:t>
            </a:r>
            <a:endParaRPr lang="en-US">
              <a:solidFill>
                <a:srgbClr val="0070C0"/>
              </a:solidFill>
              <a:latin typeface="Arial"/>
              <a:cs typeface="Arial"/>
            </a:endParaRPr>
          </a:p>
          <a:p>
            <a:r>
              <a:rPr lang="en-US" sz="1400" b="1">
                <a:solidFill>
                  <a:srgbClr val="C00000"/>
                </a:solidFill>
                <a:latin typeface="Montserrat"/>
                <a:cs typeface="Arial"/>
              </a:rPr>
              <a:t>     </a:t>
            </a:r>
            <a:endParaRPr lang="en-US">
              <a:solidFill>
                <a:srgbClr val="000000"/>
              </a:solidFill>
              <a:latin typeface="Arial"/>
              <a:cs typeface="Arial"/>
            </a:endParaRPr>
          </a:p>
          <a:p>
            <a:r>
              <a:rPr lang="en-US" sz="1400" b="1">
                <a:solidFill>
                  <a:srgbClr val="C00000"/>
                </a:solidFill>
                <a:latin typeface="Montserrat"/>
                <a:cs typeface="Arial"/>
                <a:hlinkClick r:id="rId5"/>
              </a:rPr>
              <a:t>Repository Link</a:t>
            </a:r>
            <a:r>
              <a:rPr lang="en-US" sz="1400" b="1">
                <a:solidFill>
                  <a:srgbClr val="000000"/>
                </a:solidFill>
                <a:latin typeface="Montserrat"/>
                <a:cs typeface="Arial"/>
              </a:rPr>
              <a:t> </a:t>
            </a:r>
            <a:endParaRPr lang="en-US">
              <a:solidFill>
                <a:srgbClr val="000000"/>
              </a:solidFill>
              <a:latin typeface="Arial"/>
              <a:cs typeface="Arial"/>
            </a:endParaRPr>
          </a:p>
          <a:p>
            <a:r>
              <a:rPr lang="en-US" sz="1400" b="1">
                <a:solidFill>
                  <a:srgbClr val="C00000"/>
                </a:solidFill>
                <a:latin typeface="Montserrat"/>
                <a:cs typeface="Arial"/>
              </a:rPr>
              <a:t>     </a:t>
            </a:r>
            <a:endParaRPr lang="en-US">
              <a:solidFill>
                <a:srgbClr val="000000"/>
              </a:solidFill>
              <a:latin typeface="Arial"/>
              <a:cs typeface="Arial"/>
            </a:endParaRPr>
          </a:p>
          <a:p>
            <a:r>
              <a:rPr lang="en-US" sz="1400" b="1">
                <a:solidFill>
                  <a:srgbClr val="C00000"/>
                </a:solidFill>
                <a:latin typeface="Montserrat"/>
                <a:cs typeface="Arial"/>
                <a:hlinkClick r:id="rId6"/>
              </a:rPr>
              <a:t>Champion Toolkit Link</a:t>
            </a:r>
            <a:r>
              <a:rPr lang="en-US" sz="1400" b="1">
                <a:solidFill>
                  <a:srgbClr val="C00000"/>
                </a:solidFill>
                <a:latin typeface="Montserrat"/>
                <a:cs typeface="Arial"/>
              </a:rPr>
              <a:t>              </a:t>
            </a:r>
            <a:endParaRPr lang="en-US">
              <a:cs typeface="Arial"/>
            </a:endParaRPr>
          </a:p>
          <a:p>
            <a:r>
              <a:rPr lang="en-US" sz="1400" b="1">
                <a:latin typeface="Montserrat"/>
                <a:cs typeface="Arial"/>
              </a:rPr>
              <a:t>  </a:t>
            </a:r>
            <a:r>
              <a:rPr lang="en-US" sz="1400" b="1">
                <a:solidFill>
                  <a:srgbClr val="C00000"/>
                </a:solidFill>
                <a:latin typeface="Montserrat"/>
                <a:cs typeface="Arial"/>
              </a:rPr>
              <a:t>                     </a:t>
            </a:r>
            <a:endParaRPr lang="en-US" sz="1400" b="1">
              <a:latin typeface="Montserrat"/>
              <a:cs typeface="Arial"/>
            </a:endParaRPr>
          </a:p>
          <a:p>
            <a:endParaRPr lang="en-US" sz="1600">
              <a:latin typeface="Montserrat"/>
              <a:cs typeface="Arial"/>
            </a:endParaRPr>
          </a:p>
          <a:p>
            <a:endParaRPr lang="en-US">
              <a:latin typeface="Arial"/>
              <a:cs typeface="Arial"/>
            </a:endParaRPr>
          </a:p>
        </p:txBody>
      </p:sp>
      <p:sp>
        <p:nvSpPr>
          <p:cNvPr id="6" name="TextBox 5">
            <a:extLst>
              <a:ext uri="{FF2B5EF4-FFF2-40B4-BE49-F238E27FC236}">
                <a16:creationId xmlns:a16="http://schemas.microsoft.com/office/drawing/2014/main" id="{2EC426CE-990E-210E-F859-011335246F5A}"/>
              </a:ext>
            </a:extLst>
          </p:cNvPr>
          <p:cNvSpPr txBox="1"/>
          <p:nvPr/>
        </p:nvSpPr>
        <p:spPr>
          <a:xfrm>
            <a:off x="446768" y="5053794"/>
            <a:ext cx="10964332"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200" b="1" baseline="0">
                <a:solidFill>
                  <a:srgbClr val="990000"/>
                </a:solidFill>
                <a:latin typeface="Montserrat"/>
                <a:ea typeface="Arial"/>
                <a:cs typeface="Arial"/>
              </a:rPr>
              <a:t>Change Champion expectations:</a:t>
            </a:r>
            <a:r>
              <a:rPr lang="en-US" sz="1200">
                <a:latin typeface="Montserrat"/>
                <a:ea typeface="Arial"/>
                <a:cs typeface="Arial"/>
              </a:rPr>
              <a:t>​</a:t>
            </a:r>
          </a:p>
          <a:p>
            <a:pPr marL="285750" indent="-285750">
              <a:buFont typeface="Arial,Sans-Serif"/>
              <a:buChar char="•"/>
            </a:pPr>
            <a:r>
              <a:rPr lang="en-US" sz="1200" baseline="0">
                <a:latin typeface="Montserrat"/>
                <a:ea typeface="Arial"/>
                <a:cs typeface="Arial"/>
              </a:rPr>
              <a:t>Use </a:t>
            </a:r>
            <a:r>
              <a:rPr lang="en-US" sz="1200">
                <a:latin typeface="Montserrat"/>
                <a:ea typeface="Arial"/>
                <a:cs typeface="Arial"/>
              </a:rPr>
              <a:t>Training Resources</a:t>
            </a:r>
            <a:r>
              <a:rPr lang="en-US" sz="1200" baseline="0">
                <a:latin typeface="Montserrat"/>
                <a:ea typeface="Arial"/>
                <a:cs typeface="Arial"/>
              </a:rPr>
              <a:t> to share </a:t>
            </a:r>
            <a:r>
              <a:rPr lang="en-US" sz="1200" baseline="0" err="1">
                <a:latin typeface="Montserrat"/>
                <a:ea typeface="Arial"/>
                <a:cs typeface="Arial"/>
              </a:rPr>
              <a:t>WolfieONE</a:t>
            </a:r>
            <a:r>
              <a:rPr lang="en-US" sz="1200" baseline="0">
                <a:latin typeface="Montserrat"/>
                <a:ea typeface="Arial"/>
                <a:cs typeface="Arial"/>
              </a:rPr>
              <a:t> updates in a way that work best for your teams</a:t>
            </a:r>
            <a:r>
              <a:rPr lang="en-US" sz="1200">
                <a:latin typeface="Montserrat"/>
                <a:ea typeface="Arial"/>
                <a:cs typeface="Arial"/>
              </a:rPr>
              <a:t>​</a:t>
            </a:r>
          </a:p>
          <a:p>
            <a:pPr marL="742950" lvl="1" indent="-285750" rtl="0">
              <a:buFont typeface="Arial,Sans-Serif"/>
              <a:buChar char="•"/>
            </a:pPr>
            <a:r>
              <a:rPr lang="en-US" sz="1200" baseline="0">
                <a:latin typeface="Montserrat"/>
                <a:ea typeface="Arial"/>
                <a:cs typeface="Arial"/>
              </a:rPr>
              <a:t>Team </a:t>
            </a:r>
            <a:r>
              <a:rPr lang="en-US" sz="1200" baseline="0">
                <a:solidFill>
                  <a:srgbClr val="4472C4"/>
                </a:solidFill>
                <a:latin typeface="Montserrat"/>
                <a:ea typeface="Arial"/>
                <a:cs typeface="Arial"/>
              </a:rPr>
              <a:t>/ </a:t>
            </a:r>
            <a:r>
              <a:rPr lang="en-US" sz="1200" baseline="0">
                <a:latin typeface="Montserrat"/>
                <a:ea typeface="Arial"/>
                <a:cs typeface="Arial"/>
              </a:rPr>
              <a:t>Department meetings</a:t>
            </a:r>
            <a:r>
              <a:rPr lang="en-US" sz="1200">
                <a:latin typeface="Montserrat"/>
                <a:ea typeface="Arial"/>
                <a:cs typeface="Arial"/>
              </a:rPr>
              <a:t>​</a:t>
            </a:r>
          </a:p>
          <a:p>
            <a:pPr marL="742950" lvl="1" indent="-285750" rtl="0">
              <a:buFont typeface="Arial,Sans-Serif"/>
              <a:buChar char="•"/>
            </a:pPr>
            <a:r>
              <a:rPr lang="en-US" sz="1200" baseline="0">
                <a:latin typeface="Montserrat"/>
                <a:ea typeface="Arial"/>
                <a:cs typeface="Arial"/>
              </a:rPr>
              <a:t>Staff huddles</a:t>
            </a:r>
            <a:r>
              <a:rPr lang="en-US" sz="1200">
                <a:latin typeface="Montserrat"/>
                <a:ea typeface="Arial"/>
                <a:cs typeface="Arial"/>
              </a:rPr>
              <a:t>​</a:t>
            </a:r>
          </a:p>
          <a:p>
            <a:pPr marL="742950" lvl="1" indent="-285750" rtl="0">
              <a:buFont typeface="Arial,Sans-Serif"/>
              <a:buChar char="•"/>
            </a:pPr>
            <a:r>
              <a:rPr lang="en-US" sz="1200" baseline="0">
                <a:latin typeface="Montserrat"/>
                <a:ea typeface="Arial"/>
                <a:cs typeface="Arial"/>
              </a:rPr>
              <a:t>Email updates</a:t>
            </a:r>
            <a:r>
              <a:rPr lang="en-US" sz="1200">
                <a:latin typeface="Montserrat"/>
                <a:ea typeface="Arial"/>
                <a:cs typeface="Arial"/>
              </a:rPr>
              <a:t>​</a:t>
            </a:r>
          </a:p>
          <a:p>
            <a:pPr marL="742950" lvl="1" indent="-285750" rtl="0">
              <a:buFont typeface="Arial,Sans-Serif"/>
              <a:buChar char="•"/>
            </a:pPr>
            <a:r>
              <a:rPr lang="en-US" sz="1200" baseline="0">
                <a:latin typeface="Montserrat"/>
                <a:ea typeface="Arial"/>
                <a:cs typeface="Arial"/>
              </a:rPr>
              <a:t>Lunch and Learns</a:t>
            </a:r>
            <a:r>
              <a:rPr lang="en-US" sz="1200">
                <a:latin typeface="Montserrat"/>
                <a:ea typeface="Arial"/>
                <a:cs typeface="Arial"/>
              </a:rPr>
              <a:t>​</a:t>
            </a:r>
            <a:r>
              <a:rPr lang="en-US" sz="1200" baseline="0">
                <a:latin typeface="Montserrat"/>
                <a:ea typeface="Arial"/>
                <a:cs typeface="Arial"/>
              </a:rPr>
              <a:t> </a:t>
            </a:r>
            <a:r>
              <a:rPr lang="en-US" sz="1400" baseline="0">
                <a:latin typeface="Montserrat"/>
                <a:ea typeface="Arial"/>
                <a:cs typeface="Arial"/>
              </a:rPr>
              <a:t> </a:t>
            </a:r>
            <a:r>
              <a:rPr lang="en-US" sz="1400">
                <a:latin typeface="Montserrat"/>
                <a:ea typeface="Arial"/>
                <a:cs typeface="Arial"/>
              </a:rPr>
              <a:t>​</a:t>
            </a:r>
          </a:p>
          <a:p>
            <a:pPr algn="ctr"/>
            <a:endParaRPr lang="en-US"/>
          </a:p>
        </p:txBody>
      </p:sp>
      <p:cxnSp>
        <p:nvCxnSpPr>
          <p:cNvPr id="3" name="Straight Arrow Connector 2">
            <a:extLst>
              <a:ext uri="{FF2B5EF4-FFF2-40B4-BE49-F238E27FC236}">
                <a16:creationId xmlns:a16="http://schemas.microsoft.com/office/drawing/2014/main" id="{F42B030A-A48A-44A0-4790-4D3A4B5DDCE0}"/>
              </a:ext>
            </a:extLst>
          </p:cNvPr>
          <p:cNvCxnSpPr>
            <a:cxnSpLocks/>
          </p:cNvCxnSpPr>
          <p:nvPr/>
        </p:nvCxnSpPr>
        <p:spPr>
          <a:xfrm>
            <a:off x="445147" y="4959266"/>
            <a:ext cx="10443882" cy="22411"/>
          </a:xfrm>
          <a:prstGeom prst="straightConnector1">
            <a:avLst/>
          </a:prstGeom>
        </p:spPr>
        <p:style>
          <a:lnRef idx="1">
            <a:schemeClr val="accent1"/>
          </a:lnRef>
          <a:fillRef idx="0">
            <a:schemeClr val="accent1"/>
          </a:fillRef>
          <a:effectRef idx="0">
            <a:schemeClr val="accent1"/>
          </a:effectRef>
          <a:fontRef idx="minor">
            <a:schemeClr val="tx1"/>
          </a:fontRef>
        </p:style>
      </p:cxnSp>
      <p:pic>
        <p:nvPicPr>
          <p:cNvPr id="9" name="Picture 8" descr="A group of cartoon animals&#10;&#10;AI-generated content may be incorrect.">
            <a:extLst>
              <a:ext uri="{FF2B5EF4-FFF2-40B4-BE49-F238E27FC236}">
                <a16:creationId xmlns:a16="http://schemas.microsoft.com/office/drawing/2014/main" id="{95D09AB4-190A-981B-57D4-0B7E3AFB3C1C}"/>
              </a:ext>
            </a:extLst>
          </p:cNvPr>
          <p:cNvPicPr>
            <a:picLocks noChangeAspect="1"/>
          </p:cNvPicPr>
          <p:nvPr/>
        </p:nvPicPr>
        <p:blipFill>
          <a:blip r:embed="rId7"/>
          <a:stretch>
            <a:fillRect/>
          </a:stretch>
        </p:blipFill>
        <p:spPr>
          <a:xfrm>
            <a:off x="4911504" y="3257114"/>
            <a:ext cx="4428655" cy="1633892"/>
          </a:xfrm>
          <a:prstGeom prst="rect">
            <a:avLst/>
          </a:prstGeom>
        </p:spPr>
      </p:pic>
    </p:spTree>
    <p:extLst>
      <p:ext uri="{BB962C8B-B14F-4D97-AF65-F5344CB8AC3E}">
        <p14:creationId xmlns:p14="http://schemas.microsoft.com/office/powerpoint/2010/main" val="4126202857"/>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9A67-FF22-6C61-7494-121D04E4A542}"/>
            </a:ext>
          </a:extLst>
        </p:cNvPr>
        <p:cNvGrpSpPr/>
        <p:nvPr/>
      </p:nvGrpSpPr>
      <p:grpSpPr>
        <a:xfrm>
          <a:off x="0" y="0"/>
          <a:ext cx="0" cy="0"/>
          <a:chOff x="0" y="0"/>
          <a:chExt cx="0" cy="0"/>
        </a:xfrm>
      </p:grpSpPr>
      <p:pic>
        <p:nvPicPr>
          <p:cNvPr id="4" name="Google Shape;118;p20">
            <a:extLst>
              <a:ext uri="{FF2B5EF4-FFF2-40B4-BE49-F238E27FC236}">
                <a16:creationId xmlns:a16="http://schemas.microsoft.com/office/drawing/2014/main" id="{27BB9B60-A8EF-A2A3-CCB0-9C4B524BA802}"/>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rot="10800000">
            <a:off x="568338" y="1017332"/>
            <a:ext cx="11059218" cy="122845"/>
          </a:xfrm>
          <a:prstGeom prst="rect">
            <a:avLst/>
          </a:prstGeom>
          <a:noFill/>
          <a:ln>
            <a:noFill/>
          </a:ln>
        </p:spPr>
      </p:pic>
      <p:graphicFrame>
        <p:nvGraphicFramePr>
          <p:cNvPr id="7" name="Table 6">
            <a:extLst>
              <a:ext uri="{FF2B5EF4-FFF2-40B4-BE49-F238E27FC236}">
                <a16:creationId xmlns:a16="http://schemas.microsoft.com/office/drawing/2014/main" id="{C8D4DBFB-0A72-CCE3-72EF-9B31BF4E2238}"/>
              </a:ext>
            </a:extLst>
          </p:cNvPr>
          <p:cNvGraphicFramePr>
            <a:graphicFrameLocks noGrp="1"/>
          </p:cNvGraphicFramePr>
          <p:nvPr>
            <p:extLst>
              <p:ext uri="{D42A27DB-BD31-4B8C-83A1-F6EECF244321}">
                <p14:modId xmlns:p14="http://schemas.microsoft.com/office/powerpoint/2010/main" val="3171082025"/>
              </p:ext>
            </p:extLst>
          </p:nvPr>
        </p:nvGraphicFramePr>
        <p:xfrm>
          <a:off x="470380" y="1987397"/>
          <a:ext cx="11043820" cy="4314998"/>
        </p:xfrm>
        <a:graphic>
          <a:graphicData uri="http://schemas.openxmlformats.org/drawingml/2006/table">
            <a:tbl>
              <a:tblPr firstRow="1" bandRow="1">
                <a:tableStyleId>{5C22544A-7EE6-4342-B048-85BDC9FD1C3A}</a:tableStyleId>
              </a:tblPr>
              <a:tblGrid>
                <a:gridCol w="1962098">
                  <a:extLst>
                    <a:ext uri="{9D8B030D-6E8A-4147-A177-3AD203B41FA5}">
                      <a16:colId xmlns:a16="http://schemas.microsoft.com/office/drawing/2014/main" val="4159382750"/>
                    </a:ext>
                  </a:extLst>
                </a:gridCol>
                <a:gridCol w="3055268">
                  <a:extLst>
                    <a:ext uri="{9D8B030D-6E8A-4147-A177-3AD203B41FA5}">
                      <a16:colId xmlns:a16="http://schemas.microsoft.com/office/drawing/2014/main" val="3000643667"/>
                    </a:ext>
                  </a:extLst>
                </a:gridCol>
                <a:gridCol w="3013227">
                  <a:extLst>
                    <a:ext uri="{9D8B030D-6E8A-4147-A177-3AD203B41FA5}">
                      <a16:colId xmlns:a16="http://schemas.microsoft.com/office/drawing/2014/main" val="3914079143"/>
                    </a:ext>
                  </a:extLst>
                </a:gridCol>
                <a:gridCol w="3013227">
                  <a:extLst>
                    <a:ext uri="{9D8B030D-6E8A-4147-A177-3AD203B41FA5}">
                      <a16:colId xmlns:a16="http://schemas.microsoft.com/office/drawing/2014/main" val="88951652"/>
                    </a:ext>
                  </a:extLst>
                </a:gridCol>
              </a:tblGrid>
              <a:tr h="355209">
                <a:tc gridSpan="4">
                  <a:txBody>
                    <a:bodyPr/>
                    <a:lstStyle/>
                    <a:p>
                      <a:pPr algn="ctr"/>
                      <a:r>
                        <a:rPr lang="en-US"/>
                        <a:t>Goals</a:t>
                      </a:r>
                    </a:p>
                  </a:txBody>
                  <a:tcPr/>
                </a:tc>
                <a:tc hMerge="1">
                  <a:txBody>
                    <a:bodyPr/>
                    <a:lstStyle/>
                    <a:p>
                      <a:endParaRPr lang="en-US"/>
                    </a:p>
                  </a:txBody>
                  <a:tcPr/>
                </a:tc>
                <a:tc hMerge="1">
                  <a:txBody>
                    <a:bodyPr/>
                    <a:lstStyle/>
                    <a:p>
                      <a:endParaRPr lang="en-US"/>
                    </a:p>
                  </a:txBody>
                  <a:tcPr/>
                </a:tc>
                <a:tc hMerge="1">
                  <a:txBody>
                    <a:bodyPr/>
                    <a:lstStyle/>
                    <a:p>
                      <a:pPr algn="ctr"/>
                      <a:endParaRPr lang="en-US"/>
                    </a:p>
                  </a:txBody>
                  <a:tcPr/>
                </a:tc>
                <a:extLst>
                  <a:ext uri="{0D108BD9-81ED-4DB2-BD59-A6C34878D82A}">
                    <a16:rowId xmlns:a16="http://schemas.microsoft.com/office/drawing/2014/main" val="2061673788"/>
                  </a:ext>
                </a:extLst>
              </a:tr>
              <a:tr h="355209">
                <a:tc>
                  <a:txBody>
                    <a:bodyPr/>
                    <a:lstStyle/>
                    <a:p>
                      <a:pPr algn="ctr"/>
                      <a:r>
                        <a:rPr lang="en-US" sz="1600" b="1">
                          <a:latin typeface="Montserrat"/>
                        </a:rPr>
                        <a:t>Month</a:t>
                      </a:r>
                    </a:p>
                  </a:txBody>
                  <a:tcPr/>
                </a:tc>
                <a:tc>
                  <a:txBody>
                    <a:bodyPr/>
                    <a:lstStyle/>
                    <a:p>
                      <a:pPr algn="ctr"/>
                      <a:r>
                        <a:rPr lang="en-US" sz="1600" b="1">
                          <a:latin typeface="Montserrat"/>
                        </a:rPr>
                        <a:t>March</a:t>
                      </a:r>
                    </a:p>
                  </a:txBody>
                  <a:tcPr/>
                </a:tc>
                <a:tc>
                  <a:txBody>
                    <a:bodyPr/>
                    <a:lstStyle/>
                    <a:p>
                      <a:pPr algn="ctr"/>
                      <a:r>
                        <a:rPr lang="en-US" sz="1600" b="1">
                          <a:latin typeface="Montserrat"/>
                        </a:rPr>
                        <a:t>April</a:t>
                      </a:r>
                    </a:p>
                  </a:txBody>
                  <a:tcPr/>
                </a:tc>
                <a:tc>
                  <a:txBody>
                    <a:bodyPr/>
                    <a:lstStyle/>
                    <a:p>
                      <a:pPr algn="ctr"/>
                      <a:r>
                        <a:rPr lang="en-US" sz="1600" b="1">
                          <a:latin typeface="Montserrat"/>
                        </a:rPr>
                        <a:t>May</a:t>
                      </a:r>
                    </a:p>
                  </a:txBody>
                  <a:tcPr/>
                </a:tc>
                <a:extLst>
                  <a:ext uri="{0D108BD9-81ED-4DB2-BD59-A6C34878D82A}">
                    <a16:rowId xmlns:a16="http://schemas.microsoft.com/office/drawing/2014/main" val="580186996"/>
                  </a:ext>
                </a:extLst>
              </a:tr>
              <a:tr h="437668">
                <a:tc>
                  <a:txBody>
                    <a:bodyPr/>
                    <a:lstStyle/>
                    <a:p>
                      <a:pPr lvl="0" algn="ctr">
                        <a:buNone/>
                      </a:pPr>
                      <a:r>
                        <a:rPr lang="en-US" sz="1200" b="0" i="0" u="none" strike="noStrike" noProof="0">
                          <a:latin typeface="Montserrat"/>
                        </a:rPr>
                        <a:t>Change Objective</a:t>
                      </a:r>
                      <a:endParaRPr lang="en-US"/>
                    </a:p>
                  </a:txBody>
                  <a:tcPr anchor="ctr">
                    <a:solidFill>
                      <a:srgbClr val="EBE7E7"/>
                    </a:solidFill>
                  </a:tcPr>
                </a:tc>
                <a:tc>
                  <a:txBody>
                    <a:bodyPr/>
                    <a:lstStyle/>
                    <a:p>
                      <a:pPr lvl="0">
                        <a:buNone/>
                      </a:pPr>
                      <a:r>
                        <a:rPr lang="en-US" sz="1000" b="1" i="0" u="none" strike="noStrike" noProof="0">
                          <a:latin typeface="Montserrat"/>
                        </a:rPr>
                        <a:t>Build </a:t>
                      </a:r>
                      <a:r>
                        <a:rPr lang="en-US" sz="1000" b="1" i="0" u="none" strike="noStrike" noProof="0">
                          <a:solidFill>
                            <a:srgbClr val="C00000"/>
                          </a:solidFill>
                          <a:latin typeface="Montserrat"/>
                        </a:rPr>
                        <a:t>confidence and foundational knowledge.</a:t>
                      </a:r>
                    </a:p>
                  </a:txBody>
                  <a:tcPr/>
                </a:tc>
                <a:tc>
                  <a:txBody>
                    <a:bodyPr/>
                    <a:lstStyle/>
                    <a:p>
                      <a:pPr lvl="0">
                        <a:buNone/>
                      </a:pPr>
                      <a:r>
                        <a:rPr lang="en-US" sz="1000" b="1" i="0" u="none" strike="noStrike" noProof="0">
                          <a:latin typeface="Montserrat"/>
                        </a:rPr>
                        <a:t>Expand</a:t>
                      </a:r>
                      <a:r>
                        <a:rPr lang="en-US" sz="1000" b="0" i="0" u="none" strike="noStrike" noProof="0">
                          <a:latin typeface="Montserrat"/>
                        </a:rPr>
                        <a:t> </a:t>
                      </a:r>
                      <a:r>
                        <a:rPr lang="en-US" sz="1000" b="1" i="0" u="none" strike="noStrike" noProof="0">
                          <a:solidFill>
                            <a:srgbClr val="C00000"/>
                          </a:solidFill>
                          <a:latin typeface="Montserrat"/>
                        </a:rPr>
                        <a:t>departmental awareness and foundational understanding of WO.</a:t>
                      </a:r>
                      <a:endParaRPr lang="en-US" b="1">
                        <a:solidFill>
                          <a:srgbClr val="C00000"/>
                        </a:solidFill>
                      </a:endParaRPr>
                    </a:p>
                  </a:txBody>
                  <a:tcPr/>
                </a:tc>
                <a:tc>
                  <a:txBody>
                    <a:bodyPr/>
                    <a:lstStyle/>
                    <a:p>
                      <a:pPr lvl="0">
                        <a:buNone/>
                      </a:pPr>
                      <a:r>
                        <a:rPr lang="en-US" sz="1000" b="1" i="0" u="none" strike="noStrike" cap="none">
                          <a:solidFill>
                            <a:schemeClr val="dk1"/>
                          </a:solidFill>
                          <a:latin typeface="Montserrat"/>
                          <a:ea typeface="+mn-ea"/>
                          <a:cs typeface="+mn-cs"/>
                        </a:rPr>
                        <a:t>Reinforce </a:t>
                      </a:r>
                      <a:r>
                        <a:rPr lang="en-US" sz="1000" b="1" i="0" u="none" strike="noStrike" cap="none">
                          <a:solidFill>
                            <a:srgbClr val="C00000"/>
                          </a:solidFill>
                          <a:latin typeface="Montserrat"/>
                          <a:ea typeface="+mn-ea"/>
                          <a:cs typeface="+mn-cs"/>
                        </a:rPr>
                        <a:t>engagement and participation in training and key readiness events.</a:t>
                      </a:r>
                      <a:endParaRPr lang="en-US" sz="1000" b="1" i="0" u="none" strike="noStrike" cap="none">
                        <a:solidFill>
                          <a:srgbClr val="C00000"/>
                        </a:solidFill>
                        <a:latin typeface="Montserrat"/>
                        <a:ea typeface="+mn-ea"/>
                        <a:cs typeface="+mn-cs"/>
                        <a:sym typeface="Arial"/>
                      </a:endParaRPr>
                    </a:p>
                  </a:txBody>
                  <a:tcPr/>
                </a:tc>
                <a:extLst>
                  <a:ext uri="{0D108BD9-81ED-4DB2-BD59-A6C34878D82A}">
                    <a16:rowId xmlns:a16="http://schemas.microsoft.com/office/drawing/2014/main" val="3665479577"/>
                  </a:ext>
                </a:extLst>
              </a:tr>
              <a:tr h="2423031">
                <a:tc>
                  <a:txBody>
                    <a:bodyPr/>
                    <a:lstStyle/>
                    <a:p>
                      <a:pPr lvl="0" algn="ctr">
                        <a:buNone/>
                      </a:pPr>
                      <a:r>
                        <a:rPr lang="en-US" sz="1200" b="0" i="0" u="none" strike="noStrike" noProof="0">
                          <a:latin typeface="Montserrat"/>
                        </a:rPr>
                        <a:t>Change Champion Actions </a:t>
                      </a:r>
                      <a:endParaRPr lang="en-US"/>
                    </a:p>
                    <a:p>
                      <a:pPr lvl="0" algn="ctr">
                        <a:buNone/>
                      </a:pPr>
                      <a:r>
                        <a:rPr lang="en-US" sz="1200" b="0" i="0" u="none" strike="noStrike" noProof="0">
                          <a:latin typeface="Montserrat"/>
                        </a:rPr>
                        <a:t>&amp; </a:t>
                      </a:r>
                    </a:p>
                    <a:p>
                      <a:pPr lvl="0" algn="ctr">
                        <a:buNone/>
                      </a:pPr>
                      <a:r>
                        <a:rPr lang="en-US" sz="1200" b="0" i="0" u="none" strike="noStrike" noProof="0">
                          <a:latin typeface="Montserrat"/>
                        </a:rPr>
                        <a:t>Cascade</a:t>
                      </a:r>
                    </a:p>
                  </a:txBody>
                  <a:tcPr anchor="ctr"/>
                </a:tc>
                <a:tc>
                  <a:txBody>
                    <a:bodyPr/>
                    <a:lstStyle/>
                    <a:p>
                      <a:pPr marL="0" lvl="0" indent="0">
                        <a:buNone/>
                      </a:pPr>
                      <a:r>
                        <a:rPr lang="en-US" sz="1000" b="1" i="0" u="none" strike="noStrike" noProof="0">
                          <a:latin typeface="Montserrat"/>
                        </a:rPr>
                        <a:t>Self: </a:t>
                      </a:r>
                      <a:endParaRPr lang="en-US"/>
                    </a:p>
                    <a:p>
                      <a:pPr marL="0" lvl="0" indent="0">
                        <a:buNone/>
                      </a:pPr>
                      <a:r>
                        <a:rPr lang="en-US" sz="1000" b="1" i="0" u="none" strike="noStrike" noProof="0">
                          <a:solidFill>
                            <a:srgbClr val="C00000"/>
                          </a:solidFill>
                          <a:latin typeface="Montserrat"/>
                        </a:rPr>
                        <a:t>Participate</a:t>
                      </a:r>
                      <a:r>
                        <a:rPr lang="en-US" sz="1000" b="0" i="0" u="none" strike="noStrike" noProof="0">
                          <a:latin typeface="Montserrat"/>
                        </a:rPr>
                        <a:t> in Train-the-Trainer program if selected.</a:t>
                      </a:r>
                    </a:p>
                    <a:p>
                      <a:pPr marL="0" lvl="0" indent="0">
                        <a:buNone/>
                      </a:pPr>
                      <a:r>
                        <a:rPr lang="en-US" sz="1000" b="1" i="0" u="none" strike="noStrike" noProof="0">
                          <a:solidFill>
                            <a:srgbClr val="C00000"/>
                          </a:solidFill>
                          <a:latin typeface="Montserrat"/>
                        </a:rPr>
                        <a:t>Complete</a:t>
                      </a:r>
                      <a:r>
                        <a:rPr lang="en-US" sz="1000" b="0" i="0" u="none" strike="noStrike" noProof="0">
                          <a:latin typeface="Montserrat"/>
                        </a:rPr>
                        <a:t> EDM (Enterprise Data Management) Brightspace learning module distributed from the OCM mailbox on 2/13. </a:t>
                      </a:r>
                    </a:p>
                    <a:p>
                      <a:pPr marL="0" lvl="0" indent="0">
                        <a:buNone/>
                      </a:pPr>
                      <a:r>
                        <a:rPr lang="en-US" sz="1000" b="1" i="0" u="none" strike="noStrike" noProof="0">
                          <a:solidFill>
                            <a:srgbClr val="C00000"/>
                          </a:solidFill>
                          <a:latin typeface="Montserrat"/>
                        </a:rPr>
                        <a:t>Review</a:t>
                      </a:r>
                      <a:r>
                        <a:rPr lang="en-US" sz="1000" b="0" i="0" u="none" strike="noStrike" noProof="0">
                          <a:latin typeface="Montserrat"/>
                        </a:rPr>
                        <a:t> </a:t>
                      </a:r>
                      <a:r>
                        <a:rPr lang="en-US" sz="1000" b="0" i="0" u="none" strike="noStrike" noProof="0" err="1">
                          <a:latin typeface="Montserrat"/>
                        </a:rPr>
                        <a:t>WolfieONE</a:t>
                      </a:r>
                      <a:r>
                        <a:rPr lang="en-US" sz="1000" b="0" i="0" u="none" strike="noStrike" noProof="0">
                          <a:latin typeface="Montserrat"/>
                        </a:rPr>
                        <a:t> Overview and refamiliarize yourself with your toolkit.</a:t>
                      </a:r>
                    </a:p>
                    <a:p>
                      <a:pPr marL="0" lvl="0" indent="0">
                        <a:buNone/>
                      </a:pPr>
                      <a:r>
                        <a:rPr lang="en-US" sz="1000" b="1" i="0" u="none" strike="noStrike" noProof="0">
                          <a:solidFill>
                            <a:srgbClr val="C00000"/>
                          </a:solidFill>
                          <a:latin typeface="Montserrat"/>
                        </a:rPr>
                        <a:t>Send</a:t>
                      </a:r>
                      <a:r>
                        <a:rPr lang="en-US" sz="1000" b="0" i="0" u="none" strike="noStrike" noProof="0">
                          <a:latin typeface="Montserrat"/>
                        </a:rPr>
                        <a:t> your introduction email to your department as their </a:t>
                      </a:r>
                      <a:r>
                        <a:rPr lang="en-US" sz="1000" b="0" i="0" u="none" strike="noStrike" noProof="0" err="1">
                          <a:latin typeface="Montserrat"/>
                        </a:rPr>
                        <a:t>WolfieONE</a:t>
                      </a:r>
                      <a:r>
                        <a:rPr lang="en-US" sz="1000" b="0" i="0" u="none" strike="noStrike" noProof="0">
                          <a:latin typeface="Montserrat"/>
                        </a:rPr>
                        <a:t> Champion.</a:t>
                      </a:r>
                    </a:p>
                    <a:p>
                      <a:pPr marL="0" lvl="0" indent="0">
                        <a:buNone/>
                      </a:pPr>
                      <a:endParaRPr lang="en-US" sz="1000" b="0" i="0" u="none" strike="noStrike" noProof="0">
                        <a:latin typeface="Montserrat"/>
                      </a:endParaRPr>
                    </a:p>
                    <a:p>
                      <a:pPr marL="0" lvl="0" indent="0">
                        <a:buNone/>
                      </a:pPr>
                      <a:r>
                        <a:rPr lang="en-US" sz="1000" b="1" i="0" u="none" strike="noStrike" noProof="0">
                          <a:solidFill>
                            <a:schemeClr val="tx1"/>
                          </a:solidFill>
                          <a:latin typeface="Montserrat"/>
                        </a:rPr>
                        <a:t>Cascade to your departments: </a:t>
                      </a:r>
                    </a:p>
                    <a:p>
                      <a:pPr marL="0" lvl="0" indent="0">
                        <a:buNone/>
                      </a:pPr>
                      <a:r>
                        <a:rPr lang="en-US" sz="1000" b="1" i="0" u="none" strike="noStrike" noProof="0">
                          <a:solidFill>
                            <a:srgbClr val="C00000"/>
                          </a:solidFill>
                          <a:latin typeface="Montserrat"/>
                        </a:rPr>
                        <a:t>Share</a:t>
                      </a:r>
                      <a:r>
                        <a:rPr lang="en-US" sz="1000" b="0" i="0" u="none" strike="noStrike" noProof="0">
                          <a:solidFill>
                            <a:schemeClr val="tx1"/>
                          </a:solidFill>
                          <a:latin typeface="Montserrat"/>
                        </a:rPr>
                        <a:t> learnings from the EDM module, if applicable.</a:t>
                      </a:r>
                      <a:endParaRPr lang="en-US"/>
                    </a:p>
                  </a:txBody>
                  <a:tcPr/>
                </a:tc>
                <a:tc>
                  <a:txBody>
                    <a:bodyPr/>
                    <a:lstStyle/>
                    <a:p>
                      <a:pPr marL="0" marR="0" lvl="0" indent="0" algn="l" rtl="0" eaLnBrk="1" fontAlgn="auto" latinLnBrk="0" hangingPunct="1">
                        <a:lnSpc>
                          <a:spcPct val="100000"/>
                        </a:lnSpc>
                        <a:spcBef>
                          <a:spcPts val="0"/>
                        </a:spcBef>
                        <a:spcAft>
                          <a:spcPts val="0"/>
                        </a:spcAft>
                        <a:buClr>
                          <a:srgbClr val="000000"/>
                        </a:buClr>
                        <a:buSzTx/>
                        <a:buNone/>
                      </a:pPr>
                      <a:r>
                        <a:rPr lang="en-US" sz="1000" b="1" i="0" u="none" strike="noStrike" noProof="0">
                          <a:latin typeface="Montserrat"/>
                        </a:rPr>
                        <a:t>Self: </a:t>
                      </a:r>
                      <a:endParaRPr lang="en-US" sz="1000" b="0" i="0" u="none" strike="noStrike" noProof="0">
                        <a:solidFill>
                          <a:schemeClr val="tx1"/>
                        </a:solidFill>
                        <a:latin typeface="Montserrat"/>
                      </a:endParaRPr>
                    </a:p>
                    <a:p>
                      <a:pPr marL="0" marR="0" lvl="0" indent="0" algn="l">
                        <a:lnSpc>
                          <a:spcPct val="100000"/>
                        </a:lnSpc>
                        <a:spcBef>
                          <a:spcPts val="0"/>
                        </a:spcBef>
                        <a:spcAft>
                          <a:spcPts val="0"/>
                        </a:spcAft>
                        <a:buSzTx/>
                        <a:buNone/>
                      </a:pPr>
                      <a:r>
                        <a:rPr lang="en-US" sz="1000" b="1" i="0" u="none" strike="noStrike" noProof="0">
                          <a:solidFill>
                            <a:srgbClr val="C00000"/>
                          </a:solidFill>
                          <a:latin typeface="Montserrat"/>
                        </a:rPr>
                        <a:t>Present</a:t>
                      </a:r>
                      <a:r>
                        <a:rPr lang="en-US" sz="1000" b="1" i="0" u="none" strike="noStrike" noProof="0">
                          <a:latin typeface="Montserrat"/>
                        </a:rPr>
                        <a:t> </a:t>
                      </a:r>
                      <a:r>
                        <a:rPr lang="en-US" sz="1000" b="0" i="0" u="none" strike="noStrike" noProof="0" err="1">
                          <a:solidFill>
                            <a:schemeClr val="tx1"/>
                          </a:solidFill>
                          <a:latin typeface="Montserrat"/>
                        </a:rPr>
                        <a:t>WolfieONE</a:t>
                      </a:r>
                      <a:r>
                        <a:rPr lang="en-US" sz="1000" b="0" i="0" u="none" strike="noStrike" noProof="0">
                          <a:solidFill>
                            <a:schemeClr val="tx1"/>
                          </a:solidFill>
                          <a:latin typeface="Montserrat"/>
                        </a:rPr>
                        <a:t> Overview to your departments. </a:t>
                      </a:r>
                    </a:p>
                    <a:p>
                      <a:pPr marL="628650" marR="0" lvl="1" indent="-171450" algn="l">
                        <a:lnSpc>
                          <a:spcPct val="100000"/>
                        </a:lnSpc>
                        <a:spcBef>
                          <a:spcPts val="0"/>
                        </a:spcBef>
                        <a:spcAft>
                          <a:spcPts val="0"/>
                        </a:spcAft>
                        <a:buSzTx/>
                        <a:buFont typeface="Arial"/>
                        <a:buChar char="•"/>
                      </a:pPr>
                      <a:r>
                        <a:rPr lang="en-US" sz="1000" b="0" i="0" u="none" strike="noStrike" noProof="0">
                          <a:solidFill>
                            <a:schemeClr val="tx1"/>
                          </a:solidFill>
                          <a:latin typeface="Montserrat"/>
                        </a:rPr>
                        <a:t>Enter feedback and questions into feedback form or encourage your peers to enter them into the CC Toolkit feedback form. </a:t>
                      </a:r>
                    </a:p>
                    <a:p>
                      <a:pPr marL="628650" marR="0" lvl="1" indent="-171450" algn="l">
                        <a:lnSpc>
                          <a:spcPct val="100000"/>
                        </a:lnSpc>
                        <a:spcBef>
                          <a:spcPts val="0"/>
                        </a:spcBef>
                        <a:spcAft>
                          <a:spcPts val="0"/>
                        </a:spcAft>
                        <a:buSzTx/>
                        <a:buFont typeface="Arial"/>
                        <a:buChar char="•"/>
                      </a:pPr>
                      <a:r>
                        <a:rPr lang="en-US" sz="1000" b="0" i="0" u="none" strike="noStrike" noProof="0">
                          <a:solidFill>
                            <a:schemeClr val="tx1"/>
                          </a:solidFill>
                          <a:latin typeface="Montserrat"/>
                        </a:rPr>
                        <a:t>Add your event to the CC Events Calendar here </a:t>
                      </a:r>
                      <a:r>
                        <a:rPr lang="en-US" sz="1000" b="1" i="0" u="none" strike="noStrike" noProof="0">
                          <a:solidFill>
                            <a:srgbClr val="C00000"/>
                          </a:solidFill>
                          <a:latin typeface="Montserrat"/>
                          <a:hlinkClick r:id="rId4">
                            <a:extLst>
                              <a:ext uri="{A12FA001-AC4F-418D-AE19-62706E023703}">
                                <ahyp:hlinkClr xmlns:ahyp="http://schemas.microsoft.com/office/drawing/2018/hyperlinkcolor" val="tx"/>
                              </a:ext>
                            </a:extLst>
                          </a:hlinkClick>
                        </a:rPr>
                        <a:t>Events</a:t>
                      </a:r>
                      <a:endParaRPr lang="en-US" sz="1000" b="1" i="0" u="none" strike="noStrike" noProof="0">
                        <a:solidFill>
                          <a:srgbClr val="C00000"/>
                        </a:solidFill>
                        <a:latin typeface="Montserrat"/>
                      </a:endParaRPr>
                    </a:p>
                    <a:p>
                      <a:pPr marL="0" lvl="0" indent="0" algn="l">
                        <a:lnSpc>
                          <a:spcPct val="100000"/>
                        </a:lnSpc>
                        <a:spcBef>
                          <a:spcPts val="0"/>
                        </a:spcBef>
                        <a:spcAft>
                          <a:spcPts val="0"/>
                        </a:spcAft>
                        <a:buClr>
                          <a:srgbClr val="000000"/>
                        </a:buClr>
                        <a:buSzTx/>
                        <a:buNone/>
                      </a:pPr>
                      <a:endParaRPr lang="en-US" sz="1000" b="1" i="0" u="none" strike="noStrike" noProof="0">
                        <a:solidFill>
                          <a:schemeClr val="tx1"/>
                        </a:solidFill>
                        <a:latin typeface="Montserrat"/>
                      </a:endParaRPr>
                    </a:p>
                    <a:p>
                      <a:pPr marL="0" lvl="0" indent="0" algn="l">
                        <a:lnSpc>
                          <a:spcPct val="100000"/>
                        </a:lnSpc>
                        <a:spcBef>
                          <a:spcPts val="0"/>
                        </a:spcBef>
                        <a:spcAft>
                          <a:spcPts val="0"/>
                        </a:spcAft>
                        <a:buSzTx/>
                        <a:buNone/>
                      </a:pPr>
                      <a:r>
                        <a:rPr lang="en-US" sz="1000" b="1" i="0" u="none" strike="noStrike" noProof="0">
                          <a:solidFill>
                            <a:schemeClr val="tx1"/>
                          </a:solidFill>
                          <a:latin typeface="Montserrat"/>
                        </a:rPr>
                        <a:t>Cascade to your departments: </a:t>
                      </a:r>
                      <a:endParaRPr lang="en-US" sz="1000" b="0" i="0" u="none" strike="noStrike" noProof="0">
                        <a:solidFill>
                          <a:schemeClr val="tx1"/>
                        </a:solidFill>
                        <a:latin typeface="Montserrat"/>
                      </a:endParaRPr>
                    </a:p>
                    <a:p>
                      <a:pPr marL="0" lvl="0" indent="0" algn="l">
                        <a:lnSpc>
                          <a:spcPct val="100000"/>
                        </a:lnSpc>
                        <a:spcBef>
                          <a:spcPts val="0"/>
                        </a:spcBef>
                        <a:spcAft>
                          <a:spcPts val="0"/>
                        </a:spcAft>
                        <a:buSzTx/>
                        <a:buNone/>
                      </a:pPr>
                      <a:r>
                        <a:rPr lang="en-US" sz="1000" b="1" i="0" u="none" strike="noStrike" noProof="0">
                          <a:solidFill>
                            <a:srgbClr val="C00000"/>
                          </a:solidFill>
                          <a:latin typeface="Montserrat"/>
                        </a:rPr>
                        <a:t>Encourage</a:t>
                      </a:r>
                      <a:r>
                        <a:rPr lang="en-US" sz="1000" b="0" i="0" u="none" strike="noStrike" noProof="0">
                          <a:solidFill>
                            <a:schemeClr val="tx1"/>
                          </a:solidFill>
                          <a:latin typeface="Montserrat"/>
                        </a:rPr>
                        <a:t> your team to complete any WO Web-Based Training (WBT) that has been assigned to them.</a:t>
                      </a:r>
                    </a:p>
                  </a:txBody>
                  <a:tcPr/>
                </a:tc>
                <a:tc>
                  <a:txBody>
                    <a:bodyPr/>
                    <a:lstStyle/>
                    <a:p>
                      <a:pPr marL="0" marR="0" lvl="0" indent="0" algn="l" rtl="0" eaLnBrk="1" fontAlgn="auto" latinLnBrk="0" hangingPunct="1">
                        <a:lnSpc>
                          <a:spcPct val="100000"/>
                        </a:lnSpc>
                        <a:spcBef>
                          <a:spcPts val="0"/>
                        </a:spcBef>
                        <a:spcAft>
                          <a:spcPts val="0"/>
                        </a:spcAft>
                        <a:buClr>
                          <a:srgbClr val="000000"/>
                        </a:buClr>
                        <a:buSzTx/>
                        <a:buNone/>
                      </a:pPr>
                      <a:r>
                        <a:rPr lang="en-US" sz="1000" b="1" i="0" u="none" strike="noStrike" noProof="0">
                          <a:latin typeface="Montserrat"/>
                        </a:rPr>
                        <a:t>Self: </a:t>
                      </a:r>
                      <a:endParaRPr lang="en-US" sz="1000" b="0" i="0" u="none" strike="noStrike" noProof="0">
                        <a:solidFill>
                          <a:srgbClr val="C00000"/>
                        </a:solidFill>
                        <a:latin typeface="Montserrat"/>
                      </a:endParaRPr>
                    </a:p>
                    <a:p>
                      <a:pPr marL="0" marR="0" lvl="0" indent="0" algn="l">
                        <a:lnSpc>
                          <a:spcPct val="100000"/>
                        </a:lnSpc>
                        <a:spcBef>
                          <a:spcPts val="0"/>
                        </a:spcBef>
                        <a:spcAft>
                          <a:spcPts val="0"/>
                        </a:spcAft>
                        <a:buSzTx/>
                        <a:buNone/>
                      </a:pPr>
                      <a:r>
                        <a:rPr lang="en-US" sz="1000" b="1" i="0" u="none" strike="noStrike" noProof="0">
                          <a:solidFill>
                            <a:srgbClr val="C00000"/>
                          </a:solidFill>
                          <a:latin typeface="Montserrat"/>
                        </a:rPr>
                        <a:t>Continue</a:t>
                      </a:r>
                      <a:r>
                        <a:rPr lang="en-US" sz="1000" b="0" i="0" u="none" strike="noStrike" noProof="0">
                          <a:latin typeface="Montserrat"/>
                        </a:rPr>
                        <a:t> to complete assigned training.</a:t>
                      </a:r>
                      <a:endParaRPr lang="en-US" sz="1000" b="0" i="0" u="none" strike="noStrike" noProof="0">
                        <a:solidFill>
                          <a:srgbClr val="C00000"/>
                        </a:solidFill>
                        <a:latin typeface="Montserrat"/>
                      </a:endParaRPr>
                    </a:p>
                    <a:p>
                      <a:pPr marL="0" marR="0" lvl="0" indent="0" algn="l">
                        <a:lnSpc>
                          <a:spcPct val="100000"/>
                        </a:lnSpc>
                        <a:spcBef>
                          <a:spcPts val="0"/>
                        </a:spcBef>
                        <a:spcAft>
                          <a:spcPts val="0"/>
                        </a:spcAft>
                        <a:buSzTx/>
                        <a:buNone/>
                      </a:pPr>
                      <a:r>
                        <a:rPr lang="en-US" sz="1000" b="1" i="0" u="none" strike="noStrike" noProof="0">
                          <a:solidFill>
                            <a:srgbClr val="C00000"/>
                          </a:solidFill>
                          <a:latin typeface="Montserrat"/>
                        </a:rPr>
                        <a:t>Present </a:t>
                      </a:r>
                      <a:r>
                        <a:rPr lang="en-US" sz="1000" b="0" i="0" u="none" strike="noStrike" noProof="0">
                          <a:latin typeface="Montserrat"/>
                        </a:rPr>
                        <a:t>any applicable trainings provided in your toolkit to your departments.</a:t>
                      </a:r>
                    </a:p>
                    <a:p>
                      <a:pPr marL="0" marR="0" lvl="0" indent="0" algn="l" rtl="0" eaLnBrk="1" fontAlgn="auto" latinLnBrk="0" hangingPunct="1">
                        <a:lnSpc>
                          <a:spcPct val="100000"/>
                        </a:lnSpc>
                        <a:spcBef>
                          <a:spcPts val="0"/>
                        </a:spcBef>
                        <a:spcAft>
                          <a:spcPts val="0"/>
                        </a:spcAft>
                        <a:buClr>
                          <a:srgbClr val="000000"/>
                        </a:buClr>
                        <a:buSzTx/>
                        <a:buNone/>
                      </a:pPr>
                      <a:endParaRPr lang="en-US" sz="1000" b="1">
                        <a:latin typeface="Montserrat"/>
                      </a:endParaRPr>
                    </a:p>
                    <a:p>
                      <a:pPr marL="0" marR="0" lvl="0" indent="0" algn="l">
                        <a:lnSpc>
                          <a:spcPct val="100000"/>
                        </a:lnSpc>
                        <a:spcBef>
                          <a:spcPts val="0"/>
                        </a:spcBef>
                        <a:spcAft>
                          <a:spcPts val="0"/>
                        </a:spcAft>
                        <a:buSzTx/>
                        <a:buNone/>
                      </a:pPr>
                      <a:r>
                        <a:rPr lang="en-US" sz="1000" b="1">
                          <a:latin typeface="Montserrat"/>
                        </a:rPr>
                        <a:t>Cascade to your departments: </a:t>
                      </a:r>
                    </a:p>
                    <a:p>
                      <a:pPr marL="0" marR="0" lvl="0" indent="0" algn="l">
                        <a:lnSpc>
                          <a:spcPct val="100000"/>
                        </a:lnSpc>
                        <a:spcBef>
                          <a:spcPts val="0"/>
                        </a:spcBef>
                        <a:spcAft>
                          <a:spcPts val="0"/>
                        </a:spcAft>
                        <a:buSzTx/>
                        <a:buNone/>
                      </a:pPr>
                      <a:r>
                        <a:rPr lang="en-US" sz="1000" b="1" i="0" u="none" strike="noStrike" cap="none">
                          <a:solidFill>
                            <a:srgbClr val="C00000"/>
                          </a:solidFill>
                          <a:latin typeface="Montserrat"/>
                          <a:ea typeface="+mn-ea"/>
                          <a:cs typeface="+mn-cs"/>
                          <a:sym typeface="Arial"/>
                        </a:rPr>
                        <a:t>Encourage</a:t>
                      </a:r>
                      <a:r>
                        <a:rPr lang="en-US" sz="1000" b="1" i="0" u="none" strike="noStrike" cap="none">
                          <a:solidFill>
                            <a:schemeClr val="dk1"/>
                          </a:solidFill>
                          <a:latin typeface="Montserrat"/>
                          <a:ea typeface="+mn-ea"/>
                          <a:cs typeface="+mn-cs"/>
                          <a:sym typeface="Arial"/>
                        </a:rPr>
                        <a:t> </a:t>
                      </a:r>
                      <a:r>
                        <a:rPr lang="en-US" sz="1000" b="0" i="0" u="none" strike="noStrike" cap="none">
                          <a:solidFill>
                            <a:schemeClr val="dk1"/>
                          </a:solidFill>
                          <a:latin typeface="Montserrat"/>
                          <a:ea typeface="+mn-ea"/>
                          <a:cs typeface="+mn-cs"/>
                          <a:sym typeface="Arial"/>
                        </a:rPr>
                        <a:t>departments to enroll in end-user training. </a:t>
                      </a:r>
                    </a:p>
                    <a:p>
                      <a:pPr marL="0" marR="0" lvl="0" indent="0" algn="l">
                        <a:lnSpc>
                          <a:spcPct val="100000"/>
                        </a:lnSpc>
                        <a:spcBef>
                          <a:spcPts val="0"/>
                        </a:spcBef>
                        <a:spcAft>
                          <a:spcPts val="0"/>
                        </a:spcAft>
                        <a:buSzTx/>
                        <a:buNone/>
                      </a:pPr>
                      <a:r>
                        <a:rPr lang="en-US" sz="1000" b="1" i="0" u="none" strike="noStrike" cap="none">
                          <a:solidFill>
                            <a:srgbClr val="C00000"/>
                          </a:solidFill>
                          <a:latin typeface="Montserrat"/>
                          <a:ea typeface="+mn-ea"/>
                          <a:cs typeface="+mn-cs"/>
                        </a:rPr>
                        <a:t>Remind</a:t>
                      </a:r>
                      <a:r>
                        <a:rPr lang="en-US" sz="1000" b="0" i="0" u="none" strike="noStrike" cap="none">
                          <a:solidFill>
                            <a:schemeClr val="dk1"/>
                          </a:solidFill>
                          <a:latin typeface="Montserrat"/>
                          <a:ea typeface="+mn-ea"/>
                          <a:cs typeface="+mn-cs"/>
                        </a:rPr>
                        <a:t> departments about the upcoming Town Hall.</a:t>
                      </a:r>
                    </a:p>
                    <a:p>
                      <a:pPr marL="0" marR="0" lvl="0" indent="0" algn="l">
                        <a:lnSpc>
                          <a:spcPct val="100000"/>
                        </a:lnSpc>
                        <a:spcBef>
                          <a:spcPts val="0"/>
                        </a:spcBef>
                        <a:spcAft>
                          <a:spcPts val="0"/>
                        </a:spcAft>
                        <a:buSzTx/>
                        <a:buNone/>
                      </a:pPr>
                      <a:endParaRPr lang="en-US" sz="1000" b="0" i="0" u="none" strike="noStrike" cap="none">
                        <a:solidFill>
                          <a:schemeClr val="dk1"/>
                        </a:solidFill>
                        <a:latin typeface="Montserrat"/>
                        <a:ea typeface="+mn-ea"/>
                        <a:cs typeface="+mn-cs"/>
                      </a:endParaRPr>
                    </a:p>
                    <a:p>
                      <a:pPr marL="0" marR="0" lvl="0" indent="0" algn="l">
                        <a:lnSpc>
                          <a:spcPct val="100000"/>
                        </a:lnSpc>
                        <a:spcBef>
                          <a:spcPts val="0"/>
                        </a:spcBef>
                        <a:spcAft>
                          <a:spcPts val="0"/>
                        </a:spcAft>
                        <a:buSzTx/>
                        <a:buNone/>
                      </a:pPr>
                      <a:endParaRPr lang="en-US" sz="1000" b="0" i="0" u="none" strike="noStrike" cap="none">
                        <a:solidFill>
                          <a:schemeClr val="dk1"/>
                        </a:solidFill>
                        <a:latin typeface="Montserrat"/>
                        <a:ea typeface="+mn-ea"/>
                        <a:cs typeface="+mn-cs"/>
                      </a:endParaRPr>
                    </a:p>
                    <a:p>
                      <a:pPr marL="0" marR="0" lvl="0" indent="0" algn="l">
                        <a:lnSpc>
                          <a:spcPct val="100000"/>
                        </a:lnSpc>
                        <a:spcBef>
                          <a:spcPts val="0"/>
                        </a:spcBef>
                        <a:spcAft>
                          <a:spcPts val="0"/>
                        </a:spcAft>
                        <a:buSzTx/>
                        <a:buNone/>
                      </a:pPr>
                      <a:endParaRPr lang="en-US" sz="1000" b="1" i="0" u="none" strike="noStrike" cap="none">
                        <a:solidFill>
                          <a:schemeClr val="dk1"/>
                        </a:solidFill>
                        <a:latin typeface="Montserrat"/>
                        <a:ea typeface="+mn-ea"/>
                        <a:cs typeface="+mn-cs"/>
                      </a:endParaRPr>
                    </a:p>
                  </a:txBody>
                  <a:tcPr/>
                </a:tc>
                <a:extLst>
                  <a:ext uri="{0D108BD9-81ED-4DB2-BD59-A6C34878D82A}">
                    <a16:rowId xmlns:a16="http://schemas.microsoft.com/office/drawing/2014/main" val="2297899770"/>
                  </a:ext>
                </a:extLst>
              </a:tr>
              <a:tr h="723106">
                <a:tc gridSpan="4">
                  <a:txBody>
                    <a:bodyPr/>
                    <a:lstStyle/>
                    <a:p>
                      <a:pPr lvl="0" algn="ctr">
                        <a:buNone/>
                      </a:pPr>
                      <a:r>
                        <a:rPr lang="en-US" sz="1400" b="1">
                          <a:solidFill>
                            <a:schemeClr val="bg1"/>
                          </a:solidFill>
                          <a:latin typeface="Montserrat"/>
                        </a:rPr>
                        <a:t>Ongoing Activities:</a:t>
                      </a:r>
                      <a:r>
                        <a:rPr lang="en-US" sz="1200" b="1">
                          <a:solidFill>
                            <a:schemeClr val="bg1"/>
                          </a:solidFill>
                          <a:latin typeface="Montserrat"/>
                        </a:rPr>
                        <a:t> attend monthly meetings, visit the Champions' toolkit, host sessions for your departments as appropriate, and collect and share questions and feedback with the OCM team.</a:t>
                      </a:r>
                    </a:p>
                  </a:txBody>
                  <a:tcPr anchor="ctr">
                    <a:solidFill>
                      <a:schemeClr val="bg2"/>
                    </a:solidFill>
                  </a:tcPr>
                </a:tc>
                <a:tc hMerge="1">
                  <a:txBody>
                    <a:bodyPr/>
                    <a:lstStyle/>
                    <a:p>
                      <a:pPr marL="342900" lvl="0" indent="-342900">
                        <a:buFont typeface="Arial"/>
                        <a:buChar char="•"/>
                      </a:pPr>
                      <a:endParaRPr lang="en-US" sz="1000">
                        <a:latin typeface="Montserrat"/>
                      </a:endParaRPr>
                    </a:p>
                  </a:txBody>
                  <a:tcPr>
                    <a:solidFill>
                      <a:schemeClr val="bg2"/>
                    </a:solidFill>
                  </a:tcPr>
                </a:tc>
                <a:tc hMerge="1">
                  <a:txBody>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a:buChar char="•"/>
                        <a:tabLst/>
                        <a:defRPr/>
                      </a:pPr>
                      <a:endParaRPr lang="en-US" sz="1000" b="0" i="0" u="none" strike="noStrike" noProof="0">
                        <a:latin typeface="Montserrat"/>
                      </a:endParaRPr>
                    </a:p>
                  </a:txBody>
                  <a:tcPr>
                    <a:solidFill>
                      <a:schemeClr val="bg2"/>
                    </a:solidFill>
                  </a:tcPr>
                </a:tc>
                <a:tc hMerge="1">
                  <a:txBody>
                    <a:bodyPr/>
                    <a:lstStyle/>
                    <a:p>
                      <a:pPr lvl="0" algn="ctr">
                        <a:buNone/>
                      </a:pPr>
                      <a:endParaRPr lang="en-US"/>
                    </a:p>
                  </a:txBody>
                  <a:tcPr anchor="ctr">
                    <a:solidFill>
                      <a:schemeClr val="bg2"/>
                    </a:solidFill>
                  </a:tcPr>
                </a:tc>
                <a:extLst>
                  <a:ext uri="{0D108BD9-81ED-4DB2-BD59-A6C34878D82A}">
                    <a16:rowId xmlns:a16="http://schemas.microsoft.com/office/drawing/2014/main" val="2240950731"/>
                  </a:ext>
                </a:extLst>
              </a:tr>
            </a:tbl>
          </a:graphicData>
        </a:graphic>
      </p:graphicFrame>
      <p:sp>
        <p:nvSpPr>
          <p:cNvPr id="5" name="TextBox 4">
            <a:extLst>
              <a:ext uri="{FF2B5EF4-FFF2-40B4-BE49-F238E27FC236}">
                <a16:creationId xmlns:a16="http://schemas.microsoft.com/office/drawing/2014/main" id="{62DF6329-20F6-34D2-AD08-706597752883}"/>
              </a:ext>
            </a:extLst>
          </p:cNvPr>
          <p:cNvSpPr txBox="1"/>
          <p:nvPr/>
        </p:nvSpPr>
        <p:spPr>
          <a:xfrm>
            <a:off x="679009" y="1373108"/>
            <a:ext cx="7914237" cy="5054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 name="TextBox 8">
            <a:extLst>
              <a:ext uri="{FF2B5EF4-FFF2-40B4-BE49-F238E27FC236}">
                <a16:creationId xmlns:a16="http://schemas.microsoft.com/office/drawing/2014/main" id="{ACB7197F-F796-1BAC-6A4C-46E4CE559FBC}"/>
              </a:ext>
            </a:extLst>
          </p:cNvPr>
          <p:cNvSpPr txBox="1"/>
          <p:nvPr/>
        </p:nvSpPr>
        <p:spPr>
          <a:xfrm>
            <a:off x="568338" y="1262790"/>
            <a:ext cx="1105921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Montserrat"/>
                <a:ea typeface="+mn-lt"/>
                <a:cs typeface="Arial"/>
              </a:rPr>
              <a:t>This overview highlights monthly change objectives, and the role Change Champions will play in supporting </a:t>
            </a:r>
            <a:r>
              <a:rPr kumimoji="0" lang="en-US" sz="1800" b="0" i="0" u="none" strike="noStrike" kern="1200" cap="none" spc="0" normalizeH="0" baseline="0" noProof="0" err="1">
                <a:ln>
                  <a:noFill/>
                </a:ln>
                <a:solidFill>
                  <a:srgbClr val="000000"/>
                </a:solidFill>
                <a:effectLst/>
                <a:uLnTx/>
                <a:uFillTx/>
                <a:latin typeface="Montserrat"/>
                <a:ea typeface="+mn-lt"/>
                <a:cs typeface="Arial"/>
              </a:rPr>
              <a:t>WolfieONE</a:t>
            </a:r>
            <a:r>
              <a:rPr kumimoji="0" lang="en-US" sz="1800" b="0" i="0" u="none" strike="noStrike" kern="1200" cap="none" spc="0" normalizeH="0" baseline="0" noProof="0">
                <a:ln>
                  <a:noFill/>
                </a:ln>
                <a:solidFill>
                  <a:srgbClr val="000000"/>
                </a:solidFill>
                <a:effectLst/>
                <a:uLnTx/>
                <a:uFillTx/>
                <a:latin typeface="Montserrat"/>
                <a:ea typeface="+mn-lt"/>
                <a:cs typeface="Arial"/>
              </a:rPr>
              <a:t> in the </a:t>
            </a:r>
            <a:r>
              <a:rPr lang="en-US">
                <a:solidFill>
                  <a:srgbClr val="000000"/>
                </a:solidFill>
                <a:latin typeface="Montserrat"/>
                <a:ea typeface="+mn-lt"/>
                <a:cs typeface="Arial"/>
              </a:rPr>
              <a:t>near term</a:t>
            </a:r>
            <a:r>
              <a:rPr kumimoji="0" lang="en-US" sz="1800" b="0" i="0" u="none" strike="noStrike" kern="1200" cap="none" spc="0" normalizeH="0" baseline="0" noProof="0">
                <a:ln>
                  <a:noFill/>
                </a:ln>
                <a:solidFill>
                  <a:srgbClr val="000000"/>
                </a:solidFill>
                <a:effectLst/>
                <a:uLnTx/>
                <a:uFillTx/>
                <a:latin typeface="Montserrat"/>
                <a:ea typeface="+mn-lt"/>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Title 1">
            <a:extLst>
              <a:ext uri="{FF2B5EF4-FFF2-40B4-BE49-F238E27FC236}">
                <a16:creationId xmlns:a16="http://schemas.microsoft.com/office/drawing/2014/main" id="{F94F2AB4-1BA0-7C39-CFC4-7660FDBF4607}"/>
              </a:ext>
            </a:extLst>
          </p:cNvPr>
          <p:cNvSpPr txBox="1">
            <a:spLocks/>
          </p:cNvSpPr>
          <p:nvPr/>
        </p:nvSpPr>
        <p:spPr>
          <a:xfrm>
            <a:off x="285875" y="206891"/>
            <a:ext cx="12785232"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2026: Championing Change</a:t>
            </a:r>
          </a:p>
        </p:txBody>
      </p:sp>
    </p:spTree>
    <p:extLst>
      <p:ext uri="{BB962C8B-B14F-4D97-AF65-F5344CB8AC3E}">
        <p14:creationId xmlns:p14="http://schemas.microsoft.com/office/powerpoint/2010/main" val="4261559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3963020-5C3B-A6B3-F24B-66B3191573C3}"/>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F54BAEED-424B-6BA7-0C79-0AF2EF86266A}"/>
              </a:ext>
            </a:extLst>
          </p:cNvPr>
          <p:cNvSpPr txBox="1">
            <a:spLocks/>
          </p:cNvSpPr>
          <p:nvPr/>
        </p:nvSpPr>
        <p:spPr>
          <a:xfrm>
            <a:off x="285875" y="206891"/>
            <a:ext cx="8403661"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Guest Speaker</a:t>
            </a:r>
          </a:p>
        </p:txBody>
      </p:sp>
      <p:sp>
        <p:nvSpPr>
          <p:cNvPr id="7" name="TextBox 6">
            <a:extLst>
              <a:ext uri="{FF2B5EF4-FFF2-40B4-BE49-F238E27FC236}">
                <a16:creationId xmlns:a16="http://schemas.microsoft.com/office/drawing/2014/main" id="{2A655C59-34ED-A9CD-43A0-306B4C930531}"/>
              </a:ext>
            </a:extLst>
          </p:cNvPr>
          <p:cNvSpPr txBox="1"/>
          <p:nvPr/>
        </p:nvSpPr>
        <p:spPr>
          <a:xfrm>
            <a:off x="4552309" y="4724593"/>
            <a:ext cx="3087382" cy="74135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14999"/>
              </a:lnSpc>
              <a:spcBef>
                <a:spcPts val="0"/>
              </a:spcBef>
              <a:spcAft>
                <a:spcPts val="0"/>
              </a:spcAft>
              <a:buClrTx/>
              <a:buSzTx/>
              <a:buFontTx/>
              <a:buNone/>
              <a:tabLst/>
              <a:defRPr/>
            </a:pPr>
            <a:r>
              <a:rPr kumimoji="0" lang="en-US" sz="2000" b="1" i="0" u="none" strike="noStrike" kern="1200" cap="none" spc="0" normalizeH="0" baseline="0" noProof="0">
                <a:ln>
                  <a:noFill/>
                </a:ln>
                <a:solidFill>
                  <a:srgbClr val="C00000"/>
                </a:solidFill>
                <a:effectLst/>
                <a:uLnTx/>
                <a:uFillTx/>
                <a:latin typeface="Montserrat"/>
                <a:ea typeface="+mn-ea"/>
                <a:cs typeface="+mn-cs"/>
                <a:sym typeface="Montserrat"/>
              </a:rPr>
              <a:t>Lyle Gomes</a:t>
            </a:r>
          </a:p>
          <a:p>
            <a:pPr lvl="0" algn="ctr">
              <a:lnSpc>
                <a:spcPct val="114999"/>
              </a:lnSpc>
              <a:defRPr/>
            </a:pPr>
            <a:r>
              <a:rPr lang="en-US"/>
              <a:t>Vice President for Finance</a:t>
            </a:r>
            <a:endParaRPr kumimoji="0" lang="en-US" sz="2400"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pic>
        <p:nvPicPr>
          <p:cNvPr id="1026" name="Picture 2" descr="Nicholas Candela headshot picture.&#10;">
            <a:extLst>
              <a:ext uri="{FF2B5EF4-FFF2-40B4-BE49-F238E27FC236}">
                <a16:creationId xmlns:a16="http://schemas.microsoft.com/office/drawing/2014/main" id="{8DB5CE11-5890-2122-977D-A7E23A1C81A7}"/>
              </a:ext>
            </a:extLst>
          </p:cNvPr>
          <p:cNvPicPr>
            <a:picLocks noChangeAspect="1" noChangeArrowheads="1"/>
          </p:cNvPicPr>
          <p:nvPr/>
        </p:nvPicPr>
        <p:blipFill>
          <a:blip r:embed="rId4"/>
          <a:srcRect/>
          <a:stretch>
            <a:fillRect/>
          </a:stretch>
        </p:blipFill>
        <p:spPr bwMode="auto">
          <a:xfrm>
            <a:off x="4447676" y="1427944"/>
            <a:ext cx="3296649" cy="329664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close-up of a person smiling&#10;&#10;AI-generated content may be incorrect.">
            <a:extLst>
              <a:ext uri="{FF2B5EF4-FFF2-40B4-BE49-F238E27FC236}">
                <a16:creationId xmlns:a16="http://schemas.microsoft.com/office/drawing/2014/main" id="{D0AC4428-F30F-3881-0A7F-EDF93AFFC794}"/>
              </a:ext>
            </a:extLst>
          </p:cNvPr>
          <p:cNvPicPr>
            <a:picLocks noChangeAspect="1"/>
          </p:cNvPicPr>
          <p:nvPr/>
        </p:nvPicPr>
        <p:blipFill>
          <a:blip r:embed="rId5"/>
          <a:stretch>
            <a:fillRect/>
          </a:stretch>
        </p:blipFill>
        <p:spPr>
          <a:xfrm>
            <a:off x="4711700" y="1716617"/>
            <a:ext cx="2736850" cy="2736849"/>
          </a:xfrm>
          <a:prstGeom prst="rect">
            <a:avLst/>
          </a:prstGeom>
        </p:spPr>
      </p:pic>
    </p:spTree>
    <p:extLst>
      <p:ext uri="{BB962C8B-B14F-4D97-AF65-F5344CB8AC3E}">
        <p14:creationId xmlns:p14="http://schemas.microsoft.com/office/powerpoint/2010/main" val="3051948127"/>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EAF03AF3-96F3-F12A-C662-2B2D2EC62C6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EFD7C7B-F097-C6A7-45E9-6D4A7A36BBB5}"/>
              </a:ext>
            </a:extLst>
          </p:cNvPr>
          <p:cNvSpPr txBox="1">
            <a:spLocks/>
          </p:cNvSpPr>
          <p:nvPr/>
        </p:nvSpPr>
        <p:spPr>
          <a:xfrm>
            <a:off x="285875" y="206891"/>
            <a:ext cx="9021041"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defTabSz="1219170">
              <a:buClr>
                <a:srgbClr val="990000"/>
              </a:buClr>
              <a:defRPr/>
            </a:pPr>
            <a:r>
              <a:rPr kumimoji="0" lang="en-US" sz="3700" b="0" i="0" u="none" strike="noStrike" kern="0" cap="none" spc="0" normalizeH="0" baseline="0" noProof="0">
                <a:ln>
                  <a:noFill/>
                </a:ln>
                <a:solidFill>
                  <a:srgbClr val="990000"/>
                </a:solidFill>
                <a:effectLst/>
                <a:uLnTx/>
                <a:uFillTx/>
                <a:latin typeface="Montserrat ExtraBold"/>
                <a:sym typeface="Montserrat ExtraBold"/>
              </a:rPr>
              <a:t>Timeline Overview</a:t>
            </a:r>
            <a:r>
              <a:rPr lang="en-US" sz="3700" kern="0">
                <a:solidFill>
                  <a:srgbClr val="990000"/>
                </a:solidFill>
              </a:rPr>
              <a:t> - A Look Ahead at 2026</a:t>
            </a:r>
          </a:p>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endParaRPr kumimoji="0" lang="en-US" sz="3700" b="0" i="0" u="none" strike="noStrike" kern="0" cap="none" spc="0" normalizeH="0" baseline="0" noProof="0">
              <a:ln>
                <a:noFill/>
              </a:ln>
              <a:solidFill>
                <a:srgbClr val="990000"/>
              </a:solidFill>
              <a:effectLst/>
              <a:uLnTx/>
              <a:uFillTx/>
              <a:latin typeface="Montserrat ExtraBold"/>
              <a:sym typeface="Montserrat ExtraBold"/>
            </a:endParaRPr>
          </a:p>
        </p:txBody>
      </p:sp>
      <p:pic>
        <p:nvPicPr>
          <p:cNvPr id="3" name="Google Shape;118;p20">
            <a:extLst>
              <a:ext uri="{FF2B5EF4-FFF2-40B4-BE49-F238E27FC236}">
                <a16:creationId xmlns:a16="http://schemas.microsoft.com/office/drawing/2014/main" id="{2BAB75B1-1F98-9564-99B2-D4F3CE83CB10}"/>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10800000">
            <a:off x="412955" y="1035564"/>
            <a:ext cx="11214601" cy="104612"/>
          </a:xfrm>
          <a:prstGeom prst="rect">
            <a:avLst/>
          </a:prstGeom>
          <a:noFill/>
          <a:ln>
            <a:noFill/>
          </a:ln>
        </p:spPr>
      </p:pic>
      <p:graphicFrame>
        <p:nvGraphicFramePr>
          <p:cNvPr id="11" name="Table 10">
            <a:extLst>
              <a:ext uri="{FF2B5EF4-FFF2-40B4-BE49-F238E27FC236}">
                <a16:creationId xmlns:a16="http://schemas.microsoft.com/office/drawing/2014/main" id="{473C94CA-F032-D259-8047-ABF0E85DF9C2}"/>
              </a:ext>
            </a:extLst>
          </p:cNvPr>
          <p:cNvGraphicFramePr>
            <a:graphicFrameLocks noGrp="1"/>
          </p:cNvGraphicFramePr>
          <p:nvPr>
            <p:extLst>
              <p:ext uri="{D42A27DB-BD31-4B8C-83A1-F6EECF244321}">
                <p14:modId xmlns:p14="http://schemas.microsoft.com/office/powerpoint/2010/main" val="4139957757"/>
              </p:ext>
            </p:extLst>
          </p:nvPr>
        </p:nvGraphicFramePr>
        <p:xfrm>
          <a:off x="285875" y="1163281"/>
          <a:ext cx="11561994" cy="5134809"/>
        </p:xfrm>
        <a:graphic>
          <a:graphicData uri="http://schemas.openxmlformats.org/drawingml/2006/table">
            <a:tbl>
              <a:tblPr firstRow="1" bandRow="1">
                <a:tableStyleId>{5C22544A-7EE6-4342-B048-85BDC9FD1C3A}</a:tableStyleId>
              </a:tblPr>
              <a:tblGrid>
                <a:gridCol w="830701">
                  <a:extLst>
                    <a:ext uri="{9D8B030D-6E8A-4147-A177-3AD203B41FA5}">
                      <a16:colId xmlns:a16="http://schemas.microsoft.com/office/drawing/2014/main" val="3347439979"/>
                    </a:ext>
                  </a:extLst>
                </a:gridCol>
                <a:gridCol w="424633">
                  <a:extLst>
                    <a:ext uri="{9D8B030D-6E8A-4147-A177-3AD203B41FA5}">
                      <a16:colId xmlns:a16="http://schemas.microsoft.com/office/drawing/2014/main" val="1453300682"/>
                    </a:ext>
                  </a:extLst>
                </a:gridCol>
                <a:gridCol w="536747">
                  <a:extLst>
                    <a:ext uri="{9D8B030D-6E8A-4147-A177-3AD203B41FA5}">
                      <a16:colId xmlns:a16="http://schemas.microsoft.com/office/drawing/2014/main" val="605487121"/>
                    </a:ext>
                  </a:extLst>
                </a:gridCol>
                <a:gridCol w="536747">
                  <a:extLst>
                    <a:ext uri="{9D8B030D-6E8A-4147-A177-3AD203B41FA5}">
                      <a16:colId xmlns:a16="http://schemas.microsoft.com/office/drawing/2014/main" val="2676011315"/>
                    </a:ext>
                  </a:extLst>
                </a:gridCol>
                <a:gridCol w="548965">
                  <a:extLst>
                    <a:ext uri="{9D8B030D-6E8A-4147-A177-3AD203B41FA5}">
                      <a16:colId xmlns:a16="http://schemas.microsoft.com/office/drawing/2014/main" val="3166100906"/>
                    </a:ext>
                  </a:extLst>
                </a:gridCol>
                <a:gridCol w="524530">
                  <a:extLst>
                    <a:ext uri="{9D8B030D-6E8A-4147-A177-3AD203B41FA5}">
                      <a16:colId xmlns:a16="http://schemas.microsoft.com/office/drawing/2014/main" val="3718146304"/>
                    </a:ext>
                  </a:extLst>
                </a:gridCol>
                <a:gridCol w="627667">
                  <a:extLst>
                    <a:ext uri="{9D8B030D-6E8A-4147-A177-3AD203B41FA5}">
                      <a16:colId xmlns:a16="http://schemas.microsoft.com/office/drawing/2014/main" val="3209563555"/>
                    </a:ext>
                  </a:extLst>
                </a:gridCol>
                <a:gridCol w="627667">
                  <a:extLst>
                    <a:ext uri="{9D8B030D-6E8A-4147-A177-3AD203B41FA5}">
                      <a16:colId xmlns:a16="http://schemas.microsoft.com/office/drawing/2014/main" val="759483939"/>
                    </a:ext>
                  </a:extLst>
                </a:gridCol>
                <a:gridCol w="627667">
                  <a:extLst>
                    <a:ext uri="{9D8B030D-6E8A-4147-A177-3AD203B41FA5}">
                      <a16:colId xmlns:a16="http://schemas.microsoft.com/office/drawing/2014/main" val="1709475090"/>
                    </a:ext>
                  </a:extLst>
                </a:gridCol>
                <a:gridCol w="627667">
                  <a:extLst>
                    <a:ext uri="{9D8B030D-6E8A-4147-A177-3AD203B41FA5}">
                      <a16:colId xmlns:a16="http://schemas.microsoft.com/office/drawing/2014/main" val="3531115501"/>
                    </a:ext>
                  </a:extLst>
                </a:gridCol>
                <a:gridCol w="627667">
                  <a:extLst>
                    <a:ext uri="{9D8B030D-6E8A-4147-A177-3AD203B41FA5}">
                      <a16:colId xmlns:a16="http://schemas.microsoft.com/office/drawing/2014/main" val="191612642"/>
                    </a:ext>
                  </a:extLst>
                </a:gridCol>
                <a:gridCol w="627667">
                  <a:extLst>
                    <a:ext uri="{9D8B030D-6E8A-4147-A177-3AD203B41FA5}">
                      <a16:colId xmlns:a16="http://schemas.microsoft.com/office/drawing/2014/main" val="1963463286"/>
                    </a:ext>
                  </a:extLst>
                </a:gridCol>
                <a:gridCol w="627667">
                  <a:extLst>
                    <a:ext uri="{9D8B030D-6E8A-4147-A177-3AD203B41FA5}">
                      <a16:colId xmlns:a16="http://schemas.microsoft.com/office/drawing/2014/main" val="1626459118"/>
                    </a:ext>
                  </a:extLst>
                </a:gridCol>
                <a:gridCol w="627667">
                  <a:extLst>
                    <a:ext uri="{9D8B030D-6E8A-4147-A177-3AD203B41FA5}">
                      <a16:colId xmlns:a16="http://schemas.microsoft.com/office/drawing/2014/main" val="1754392537"/>
                    </a:ext>
                  </a:extLst>
                </a:gridCol>
                <a:gridCol w="627667">
                  <a:extLst>
                    <a:ext uri="{9D8B030D-6E8A-4147-A177-3AD203B41FA5}">
                      <a16:colId xmlns:a16="http://schemas.microsoft.com/office/drawing/2014/main" val="2051903503"/>
                    </a:ext>
                  </a:extLst>
                </a:gridCol>
                <a:gridCol w="627667">
                  <a:extLst>
                    <a:ext uri="{9D8B030D-6E8A-4147-A177-3AD203B41FA5}">
                      <a16:colId xmlns:a16="http://schemas.microsoft.com/office/drawing/2014/main" val="3643704357"/>
                    </a:ext>
                  </a:extLst>
                </a:gridCol>
                <a:gridCol w="627667">
                  <a:extLst>
                    <a:ext uri="{9D8B030D-6E8A-4147-A177-3AD203B41FA5}">
                      <a16:colId xmlns:a16="http://schemas.microsoft.com/office/drawing/2014/main" val="102788768"/>
                    </a:ext>
                  </a:extLst>
                </a:gridCol>
                <a:gridCol w="627667">
                  <a:extLst>
                    <a:ext uri="{9D8B030D-6E8A-4147-A177-3AD203B41FA5}">
                      <a16:colId xmlns:a16="http://schemas.microsoft.com/office/drawing/2014/main" val="56086631"/>
                    </a:ext>
                  </a:extLst>
                </a:gridCol>
                <a:gridCol w="627667">
                  <a:extLst>
                    <a:ext uri="{9D8B030D-6E8A-4147-A177-3AD203B41FA5}">
                      <a16:colId xmlns:a16="http://schemas.microsoft.com/office/drawing/2014/main" val="1880015383"/>
                    </a:ext>
                  </a:extLst>
                </a:gridCol>
              </a:tblGrid>
              <a:tr h="293170">
                <a:tc rowSpan="2">
                  <a:txBody>
                    <a:bodyPr/>
                    <a:lstStyle/>
                    <a:p>
                      <a:endParaRPr lang="en-US" sz="800">
                        <a:latin typeface="Montserrat" panose="00000500000000000000" pitchFamily="2" charset="0"/>
                      </a:endParaRPr>
                    </a:p>
                  </a:txBody>
                  <a:tcPr>
                    <a:solidFill>
                      <a:schemeClr val="accent3"/>
                    </a:solidFill>
                  </a:tcPr>
                </a:tc>
                <a:tc gridSpan="2">
                  <a:txBody>
                    <a:bodyPr/>
                    <a:lstStyle/>
                    <a:p>
                      <a:pPr algn="ctr"/>
                      <a:r>
                        <a:rPr lang="en-US" sz="800">
                          <a:latin typeface="Montserrat"/>
                        </a:rPr>
                        <a:t>2023</a:t>
                      </a: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gridSpan="6">
                  <a:txBody>
                    <a:bodyPr/>
                    <a:lstStyle/>
                    <a:p>
                      <a:pPr algn="ctr"/>
                      <a:r>
                        <a:rPr lang="en-US" sz="800">
                          <a:latin typeface="Montserrat"/>
                        </a:rPr>
                        <a:t>2024</a:t>
                      </a: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gridSpan="6">
                  <a:txBody>
                    <a:bodyPr/>
                    <a:lstStyle/>
                    <a:p>
                      <a:pPr algn="ctr"/>
                      <a:r>
                        <a:rPr lang="en-US" sz="800">
                          <a:latin typeface="Montserrat"/>
                        </a:rPr>
                        <a:t>2025</a:t>
                      </a: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gridSpan="4">
                  <a:txBody>
                    <a:bodyPr/>
                    <a:lstStyle/>
                    <a:p>
                      <a:pPr algn="ctr"/>
                      <a:r>
                        <a:rPr lang="en-US" sz="800">
                          <a:latin typeface="Montserrat"/>
                        </a:rPr>
                        <a:t>2026</a:t>
                      </a: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tc hMerge="1">
                  <a:txBody>
                    <a:bodyPr/>
                    <a:lstStyle/>
                    <a:p>
                      <a:endParaRPr lang="en-US" sz="800">
                        <a:latin typeface="Montserrat" panose="00000500000000000000" pitchFamily="2" charset="0"/>
                      </a:endParaRPr>
                    </a:p>
                  </a:txBody>
                  <a:tcPr>
                    <a:solidFill>
                      <a:schemeClr val="accent3"/>
                    </a:solidFill>
                  </a:tcPr>
                </a:tc>
                <a:extLst>
                  <a:ext uri="{0D108BD9-81ED-4DB2-BD59-A6C34878D82A}">
                    <a16:rowId xmlns:a16="http://schemas.microsoft.com/office/drawing/2014/main" val="3818774011"/>
                  </a:ext>
                </a:extLst>
              </a:tr>
              <a:tr h="293170">
                <a:tc vMerge="1">
                  <a:txBody>
                    <a:bodyPr/>
                    <a:lstStyle/>
                    <a:p>
                      <a:endParaRPr lang="en-US" sz="800">
                        <a:latin typeface="Montserrat" panose="00000500000000000000" pitchFamily="2" charset="0"/>
                      </a:endParaRPr>
                    </a:p>
                  </a:txBody>
                  <a:tcPr>
                    <a:solidFill>
                      <a:schemeClr val="accent3"/>
                    </a:solidFill>
                  </a:tcPr>
                </a:tc>
                <a:tc>
                  <a:txBody>
                    <a:bodyPr/>
                    <a:lstStyle/>
                    <a:p>
                      <a:pPr algn="ctr"/>
                      <a:r>
                        <a:rPr lang="en-US" sz="800" b="1">
                          <a:solidFill>
                            <a:schemeClr val="bg1"/>
                          </a:solidFill>
                          <a:latin typeface="Montserrat"/>
                        </a:rPr>
                        <a:t>Sep</a:t>
                      </a:r>
                    </a:p>
                  </a:txBody>
                  <a:tcPr>
                    <a:solidFill>
                      <a:schemeClr val="accent3"/>
                    </a:solidFill>
                  </a:tcPr>
                </a:tc>
                <a:tc>
                  <a:txBody>
                    <a:bodyPr/>
                    <a:lstStyle/>
                    <a:p>
                      <a:pPr algn="ctr"/>
                      <a:r>
                        <a:rPr lang="en-US" sz="800" b="1">
                          <a:solidFill>
                            <a:schemeClr val="bg1"/>
                          </a:solidFill>
                          <a:latin typeface="Montserrat"/>
                        </a:rPr>
                        <a:t>Nov</a:t>
                      </a:r>
                    </a:p>
                  </a:txBody>
                  <a:tcPr>
                    <a:solidFill>
                      <a:schemeClr val="accent3"/>
                    </a:solidFill>
                  </a:tcPr>
                </a:tc>
                <a:tc>
                  <a:txBody>
                    <a:bodyPr/>
                    <a:lstStyle/>
                    <a:p>
                      <a:pPr algn="ctr"/>
                      <a:r>
                        <a:rPr lang="en-US" sz="800" b="1">
                          <a:solidFill>
                            <a:schemeClr val="bg1"/>
                          </a:solidFill>
                          <a:latin typeface="Montserrat"/>
                        </a:rPr>
                        <a:t>Jan</a:t>
                      </a:r>
                    </a:p>
                  </a:txBody>
                  <a:tcPr>
                    <a:solidFill>
                      <a:schemeClr val="accent3"/>
                    </a:solidFill>
                  </a:tcPr>
                </a:tc>
                <a:tc>
                  <a:txBody>
                    <a:bodyPr/>
                    <a:lstStyle/>
                    <a:p>
                      <a:pPr algn="ctr"/>
                      <a:r>
                        <a:rPr lang="en-US" sz="800" b="1">
                          <a:solidFill>
                            <a:schemeClr val="bg1"/>
                          </a:solidFill>
                          <a:latin typeface="Montserrat"/>
                        </a:rPr>
                        <a:t>Mar</a:t>
                      </a:r>
                    </a:p>
                  </a:txBody>
                  <a:tcPr>
                    <a:solidFill>
                      <a:schemeClr val="accent3"/>
                    </a:solidFill>
                  </a:tcPr>
                </a:tc>
                <a:tc>
                  <a:txBody>
                    <a:bodyPr/>
                    <a:lstStyle/>
                    <a:p>
                      <a:pPr algn="ctr"/>
                      <a:r>
                        <a:rPr lang="en-US" sz="800" b="1">
                          <a:solidFill>
                            <a:schemeClr val="bg1"/>
                          </a:solidFill>
                          <a:latin typeface="Montserrat"/>
                        </a:rPr>
                        <a:t>May</a:t>
                      </a:r>
                    </a:p>
                  </a:txBody>
                  <a:tcPr>
                    <a:solidFill>
                      <a:schemeClr val="accent3"/>
                    </a:solidFill>
                  </a:tcPr>
                </a:tc>
                <a:tc>
                  <a:txBody>
                    <a:bodyPr/>
                    <a:lstStyle/>
                    <a:p>
                      <a:pPr algn="ctr"/>
                      <a:r>
                        <a:rPr lang="en-US" sz="800" b="1">
                          <a:solidFill>
                            <a:schemeClr val="bg1"/>
                          </a:solidFill>
                          <a:latin typeface="Montserrat"/>
                        </a:rPr>
                        <a:t>Jul</a:t>
                      </a:r>
                    </a:p>
                  </a:txBody>
                  <a:tcPr>
                    <a:solidFill>
                      <a:schemeClr val="accent3"/>
                    </a:solidFill>
                  </a:tcPr>
                </a:tc>
                <a:tc>
                  <a:txBody>
                    <a:bodyPr/>
                    <a:lstStyle/>
                    <a:p>
                      <a:pPr algn="ctr"/>
                      <a:r>
                        <a:rPr lang="en-US" sz="800" b="1">
                          <a:solidFill>
                            <a:schemeClr val="bg1"/>
                          </a:solidFill>
                          <a:latin typeface="Montserrat"/>
                        </a:rPr>
                        <a:t>Sep</a:t>
                      </a:r>
                    </a:p>
                  </a:txBody>
                  <a:tcPr>
                    <a:solidFill>
                      <a:schemeClr val="accent3"/>
                    </a:solidFill>
                  </a:tcPr>
                </a:tc>
                <a:tc>
                  <a:txBody>
                    <a:bodyPr/>
                    <a:lstStyle/>
                    <a:p>
                      <a:pPr algn="ctr"/>
                      <a:r>
                        <a:rPr lang="en-US" sz="800" b="1">
                          <a:solidFill>
                            <a:schemeClr val="bg1"/>
                          </a:solidFill>
                          <a:latin typeface="Montserrat"/>
                        </a:rPr>
                        <a:t>Nov</a:t>
                      </a:r>
                    </a:p>
                  </a:txBody>
                  <a:tcPr>
                    <a:solidFill>
                      <a:schemeClr val="accent3"/>
                    </a:solidFill>
                  </a:tcPr>
                </a:tc>
                <a:tc>
                  <a:txBody>
                    <a:bodyPr/>
                    <a:lstStyle/>
                    <a:p>
                      <a:pPr algn="ctr"/>
                      <a:r>
                        <a:rPr lang="en-US" sz="800" b="1">
                          <a:solidFill>
                            <a:schemeClr val="bg1"/>
                          </a:solidFill>
                          <a:latin typeface="Montserrat"/>
                        </a:rPr>
                        <a:t>Jan</a:t>
                      </a:r>
                    </a:p>
                  </a:txBody>
                  <a:tcPr>
                    <a:solidFill>
                      <a:schemeClr val="accent3"/>
                    </a:solidFill>
                  </a:tcPr>
                </a:tc>
                <a:tc>
                  <a:txBody>
                    <a:bodyPr/>
                    <a:lstStyle/>
                    <a:p>
                      <a:pPr algn="ctr"/>
                      <a:r>
                        <a:rPr lang="en-US" sz="800" b="1">
                          <a:solidFill>
                            <a:schemeClr val="bg1"/>
                          </a:solidFill>
                          <a:latin typeface="Montserrat"/>
                        </a:rPr>
                        <a:t>Mar</a:t>
                      </a:r>
                    </a:p>
                  </a:txBody>
                  <a:tcPr>
                    <a:solidFill>
                      <a:schemeClr val="accent3"/>
                    </a:solidFill>
                  </a:tcPr>
                </a:tc>
                <a:tc>
                  <a:txBody>
                    <a:bodyPr/>
                    <a:lstStyle/>
                    <a:p>
                      <a:pPr algn="ctr"/>
                      <a:r>
                        <a:rPr lang="en-US" sz="800" b="1">
                          <a:solidFill>
                            <a:schemeClr val="bg1"/>
                          </a:solidFill>
                          <a:latin typeface="Montserrat"/>
                        </a:rPr>
                        <a:t>May</a:t>
                      </a:r>
                    </a:p>
                  </a:txBody>
                  <a:tcPr>
                    <a:solidFill>
                      <a:schemeClr val="accent3"/>
                    </a:solidFill>
                  </a:tcPr>
                </a:tc>
                <a:tc>
                  <a:txBody>
                    <a:bodyPr/>
                    <a:lstStyle/>
                    <a:p>
                      <a:pPr algn="ctr"/>
                      <a:r>
                        <a:rPr lang="en-US" sz="800" b="1">
                          <a:solidFill>
                            <a:schemeClr val="bg1"/>
                          </a:solidFill>
                          <a:latin typeface="Montserrat"/>
                        </a:rPr>
                        <a:t>Jul</a:t>
                      </a:r>
                    </a:p>
                  </a:txBody>
                  <a:tcPr>
                    <a:solidFill>
                      <a:schemeClr val="accent3"/>
                    </a:solidFill>
                  </a:tcPr>
                </a:tc>
                <a:tc>
                  <a:txBody>
                    <a:bodyPr/>
                    <a:lstStyle/>
                    <a:p>
                      <a:pPr algn="ctr"/>
                      <a:r>
                        <a:rPr lang="en-US" sz="800" b="1">
                          <a:solidFill>
                            <a:schemeClr val="bg1"/>
                          </a:solidFill>
                          <a:latin typeface="Montserrat"/>
                        </a:rPr>
                        <a:t>Sep</a:t>
                      </a:r>
                    </a:p>
                  </a:txBody>
                  <a:tcPr>
                    <a:solidFill>
                      <a:schemeClr val="accent3"/>
                    </a:solidFill>
                  </a:tcPr>
                </a:tc>
                <a:tc>
                  <a:txBody>
                    <a:bodyPr/>
                    <a:lstStyle/>
                    <a:p>
                      <a:pPr algn="ctr"/>
                      <a:r>
                        <a:rPr lang="en-US" sz="800" b="1">
                          <a:solidFill>
                            <a:schemeClr val="bg1"/>
                          </a:solidFill>
                          <a:latin typeface="Montserrat"/>
                        </a:rPr>
                        <a:t>Nov</a:t>
                      </a:r>
                    </a:p>
                  </a:txBody>
                  <a:tcPr>
                    <a:solidFill>
                      <a:schemeClr val="accent3"/>
                    </a:solidFill>
                  </a:tcPr>
                </a:tc>
                <a:tc>
                  <a:txBody>
                    <a:bodyPr/>
                    <a:lstStyle/>
                    <a:p>
                      <a:pPr algn="ctr"/>
                      <a:r>
                        <a:rPr lang="en-US" sz="800" b="1">
                          <a:solidFill>
                            <a:schemeClr val="bg1"/>
                          </a:solidFill>
                          <a:latin typeface="Montserrat"/>
                        </a:rPr>
                        <a:t>Jan</a:t>
                      </a:r>
                    </a:p>
                  </a:txBody>
                  <a:tcPr>
                    <a:solidFill>
                      <a:schemeClr val="accent3"/>
                    </a:solidFill>
                  </a:tcPr>
                </a:tc>
                <a:tc>
                  <a:txBody>
                    <a:bodyPr/>
                    <a:lstStyle/>
                    <a:p>
                      <a:pPr algn="ctr"/>
                      <a:r>
                        <a:rPr lang="en-US" sz="800" b="1">
                          <a:solidFill>
                            <a:schemeClr val="bg1"/>
                          </a:solidFill>
                          <a:latin typeface="Montserrat"/>
                        </a:rPr>
                        <a:t>March</a:t>
                      </a:r>
                    </a:p>
                  </a:txBody>
                  <a:tcPr>
                    <a:solidFill>
                      <a:schemeClr val="accent3"/>
                    </a:solidFill>
                  </a:tcPr>
                </a:tc>
                <a:tc>
                  <a:txBody>
                    <a:bodyPr/>
                    <a:lstStyle/>
                    <a:p>
                      <a:pPr algn="ctr"/>
                      <a:r>
                        <a:rPr lang="en-US" sz="800" b="1">
                          <a:solidFill>
                            <a:schemeClr val="bg1"/>
                          </a:solidFill>
                          <a:latin typeface="Montserrat"/>
                        </a:rPr>
                        <a:t>May</a:t>
                      </a:r>
                    </a:p>
                  </a:txBody>
                  <a:tcPr>
                    <a:solidFill>
                      <a:schemeClr val="accent3"/>
                    </a:solidFill>
                  </a:tcPr>
                </a:tc>
                <a:tc>
                  <a:txBody>
                    <a:bodyPr/>
                    <a:lstStyle/>
                    <a:p>
                      <a:pPr algn="ctr"/>
                      <a:r>
                        <a:rPr lang="en-US" sz="800" b="1">
                          <a:solidFill>
                            <a:schemeClr val="bg1"/>
                          </a:solidFill>
                          <a:latin typeface="Montserrat"/>
                        </a:rPr>
                        <a:t>July</a:t>
                      </a:r>
                    </a:p>
                  </a:txBody>
                  <a:tcPr>
                    <a:solidFill>
                      <a:schemeClr val="accent3"/>
                    </a:solidFill>
                  </a:tcPr>
                </a:tc>
                <a:extLst>
                  <a:ext uri="{0D108BD9-81ED-4DB2-BD59-A6C34878D82A}">
                    <a16:rowId xmlns:a16="http://schemas.microsoft.com/office/drawing/2014/main" val="4243469469"/>
                  </a:ext>
                </a:extLst>
              </a:tr>
              <a:tr h="894084">
                <a:tc>
                  <a:txBody>
                    <a:bodyPr/>
                    <a:lstStyle/>
                    <a:p>
                      <a:r>
                        <a:rPr lang="en-US" sz="800" b="1">
                          <a:solidFill>
                            <a:schemeClr val="bg1"/>
                          </a:solidFill>
                          <a:latin typeface="Montserrat"/>
                        </a:rPr>
                        <a:t>Project Start and Planning</a:t>
                      </a:r>
                    </a:p>
                  </a:txBody>
                  <a:tcPr>
                    <a:solidFill>
                      <a:schemeClr val="accent5"/>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extLst>
                  <a:ext uri="{0D108BD9-81ED-4DB2-BD59-A6C34878D82A}">
                    <a16:rowId xmlns:a16="http://schemas.microsoft.com/office/drawing/2014/main" val="2522534791"/>
                  </a:ext>
                </a:extLst>
              </a:tr>
              <a:tr h="1386178">
                <a:tc>
                  <a:txBody>
                    <a:bodyPr/>
                    <a:lstStyle/>
                    <a:p>
                      <a:r>
                        <a:rPr lang="en-US" sz="800" b="1">
                          <a:solidFill>
                            <a:schemeClr val="bg1"/>
                          </a:solidFill>
                          <a:latin typeface="Montserrat"/>
                        </a:rPr>
                        <a:t>Design and Build</a:t>
                      </a:r>
                    </a:p>
                  </a:txBody>
                  <a:tcPr>
                    <a:solidFill>
                      <a:schemeClr val="bg2"/>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extLst>
                  <a:ext uri="{0D108BD9-81ED-4DB2-BD59-A6C34878D82A}">
                    <a16:rowId xmlns:a16="http://schemas.microsoft.com/office/drawing/2014/main" val="3902212036"/>
                  </a:ext>
                </a:extLst>
              </a:tr>
              <a:tr h="1173053">
                <a:tc>
                  <a:txBody>
                    <a:bodyPr/>
                    <a:lstStyle/>
                    <a:p>
                      <a:r>
                        <a:rPr lang="en-US" sz="800" b="1">
                          <a:solidFill>
                            <a:schemeClr val="bg1"/>
                          </a:solidFill>
                          <a:latin typeface="Montserrat"/>
                        </a:rPr>
                        <a:t>Testing Activities </a:t>
                      </a:r>
                    </a:p>
                  </a:txBody>
                  <a:tcPr>
                    <a:solidFill>
                      <a:schemeClr val="accent6">
                        <a:lumMod val="60000"/>
                        <a:lumOff val="40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extLst>
                  <a:ext uri="{0D108BD9-81ED-4DB2-BD59-A6C34878D82A}">
                    <a16:rowId xmlns:a16="http://schemas.microsoft.com/office/drawing/2014/main" val="183860414"/>
                  </a:ext>
                </a:extLst>
              </a:tr>
              <a:tr h="1095154">
                <a:tc>
                  <a:txBody>
                    <a:bodyPr/>
                    <a:lstStyle/>
                    <a:p>
                      <a:r>
                        <a:rPr lang="en-US" sz="600" b="1">
                          <a:solidFill>
                            <a:schemeClr val="bg1"/>
                          </a:solidFill>
                          <a:latin typeface="Montserrat"/>
                        </a:rPr>
                        <a:t>Implementation</a:t>
                      </a:r>
                    </a:p>
                  </a:txBody>
                  <a:tcPr>
                    <a:solidFill>
                      <a:srgbClr val="FFC000"/>
                    </a:solidFill>
                  </a:tcPr>
                </a:tc>
                <a:tc>
                  <a:txBody>
                    <a:bodyPr/>
                    <a:lstStyle/>
                    <a:p>
                      <a:endParaRPr lang="en-US">
                        <a:latin typeface="Montserrat" panose="00000500000000000000" pitchFamily="2" charset="0"/>
                      </a:endParaRPr>
                    </a:p>
                  </a:txBody>
                  <a:tcPr>
                    <a:solidFill>
                      <a:srgbClr val="F2F2F2"/>
                    </a:solidFill>
                  </a:tcPr>
                </a:tc>
                <a:tc>
                  <a:txBody>
                    <a:bodyPr/>
                    <a:lstStyle/>
                    <a:p>
                      <a:endParaRPr lang="en-US">
                        <a:latin typeface="Montserrat" panose="00000500000000000000" pitchFamily="2" charset="0"/>
                      </a:endParaRPr>
                    </a:p>
                  </a:txBody>
                  <a:tcPr>
                    <a:solidFill>
                      <a:srgbClr val="F2F2F2"/>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tc>
                  <a:txBody>
                    <a:bodyPr/>
                    <a:lstStyle/>
                    <a:p>
                      <a:endParaRPr lang="en-US">
                        <a:latin typeface="Montserrat" panose="00000500000000000000" pitchFamily="2" charset="0"/>
                      </a:endParaRPr>
                    </a:p>
                  </a:txBody>
                  <a:tcPr>
                    <a:solidFill>
                      <a:schemeClr val="bg1">
                        <a:lumMod val="95000"/>
                      </a:schemeClr>
                    </a:solidFill>
                  </a:tcPr>
                </a:tc>
                <a:extLst>
                  <a:ext uri="{0D108BD9-81ED-4DB2-BD59-A6C34878D82A}">
                    <a16:rowId xmlns:a16="http://schemas.microsoft.com/office/drawing/2014/main" val="3951416809"/>
                  </a:ext>
                </a:extLst>
              </a:tr>
            </a:tbl>
          </a:graphicData>
        </a:graphic>
      </p:graphicFrame>
      <p:sp>
        <p:nvSpPr>
          <p:cNvPr id="12" name="Rectangle 11">
            <a:extLst>
              <a:ext uri="{FF2B5EF4-FFF2-40B4-BE49-F238E27FC236}">
                <a16:creationId xmlns:a16="http://schemas.microsoft.com/office/drawing/2014/main" id="{2F624E38-C9F2-DFEB-1240-CC65DFE41F28}"/>
              </a:ext>
            </a:extLst>
          </p:cNvPr>
          <p:cNvSpPr/>
          <p:nvPr/>
        </p:nvSpPr>
        <p:spPr>
          <a:xfrm>
            <a:off x="7543512" y="4196084"/>
            <a:ext cx="3455870" cy="400589"/>
          </a:xfrm>
          <a:prstGeom prst="rect">
            <a:avLst/>
          </a:prstGeom>
          <a:solidFill>
            <a:srgbClr val="A9D28E"/>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latin typeface="Montserrat" panose="00000500000000000000" pitchFamily="2" charset="0"/>
              </a:rPr>
              <a:t>Testing</a:t>
            </a:r>
          </a:p>
        </p:txBody>
      </p:sp>
      <p:sp>
        <p:nvSpPr>
          <p:cNvPr id="13" name="Rectangle 12">
            <a:extLst>
              <a:ext uri="{FF2B5EF4-FFF2-40B4-BE49-F238E27FC236}">
                <a16:creationId xmlns:a16="http://schemas.microsoft.com/office/drawing/2014/main" id="{C7B42ACA-2FB2-B189-9CB7-2B25B7D54044}"/>
              </a:ext>
            </a:extLst>
          </p:cNvPr>
          <p:cNvSpPr/>
          <p:nvPr/>
        </p:nvSpPr>
        <p:spPr>
          <a:xfrm>
            <a:off x="10058399" y="5327678"/>
            <a:ext cx="1106309" cy="260923"/>
          </a:xfrm>
          <a:prstGeom prst="rect">
            <a:avLst/>
          </a:prstGeom>
          <a:solidFill>
            <a:srgbClr val="FFC000"/>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1"/>
                </a:solidFill>
                <a:latin typeface="Montserrat" panose="00000500000000000000" pitchFamily="2" charset="0"/>
              </a:rPr>
              <a:t>Training</a:t>
            </a:r>
          </a:p>
        </p:txBody>
      </p:sp>
      <p:sp>
        <p:nvSpPr>
          <p:cNvPr id="16" name="Rectangle 15">
            <a:extLst>
              <a:ext uri="{FF2B5EF4-FFF2-40B4-BE49-F238E27FC236}">
                <a16:creationId xmlns:a16="http://schemas.microsoft.com/office/drawing/2014/main" id="{641D06DA-D8C4-E0CD-E3C2-A09DDA216046}"/>
              </a:ext>
            </a:extLst>
          </p:cNvPr>
          <p:cNvSpPr/>
          <p:nvPr/>
        </p:nvSpPr>
        <p:spPr>
          <a:xfrm>
            <a:off x="4262684" y="3071734"/>
            <a:ext cx="5044232" cy="541978"/>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latin typeface="Montserrat" panose="00000500000000000000" pitchFamily="2" charset="0"/>
              </a:rPr>
              <a:t>Design/Build Sprints</a:t>
            </a:r>
          </a:p>
        </p:txBody>
      </p:sp>
      <p:grpSp>
        <p:nvGrpSpPr>
          <p:cNvPr id="22" name="Group 21">
            <a:extLst>
              <a:ext uri="{FF2B5EF4-FFF2-40B4-BE49-F238E27FC236}">
                <a16:creationId xmlns:a16="http://schemas.microsoft.com/office/drawing/2014/main" id="{0A1834FB-2DCC-4640-3950-7344DAB689BD}"/>
              </a:ext>
            </a:extLst>
          </p:cNvPr>
          <p:cNvGrpSpPr/>
          <p:nvPr/>
        </p:nvGrpSpPr>
        <p:grpSpPr>
          <a:xfrm>
            <a:off x="11171434" y="5290615"/>
            <a:ext cx="1024631" cy="338554"/>
            <a:chOff x="10711527" y="4180713"/>
            <a:chExt cx="1024631" cy="338554"/>
          </a:xfrm>
        </p:grpSpPr>
        <p:sp>
          <p:nvSpPr>
            <p:cNvPr id="17" name="TextBox 16">
              <a:extLst>
                <a:ext uri="{FF2B5EF4-FFF2-40B4-BE49-F238E27FC236}">
                  <a16:creationId xmlns:a16="http://schemas.microsoft.com/office/drawing/2014/main" id="{212F3D05-899F-A315-252D-EE44063BE7A2}"/>
                </a:ext>
              </a:extLst>
            </p:cNvPr>
            <p:cNvSpPr txBox="1"/>
            <p:nvPr/>
          </p:nvSpPr>
          <p:spPr>
            <a:xfrm>
              <a:off x="10868025" y="4180713"/>
              <a:ext cx="868133" cy="338554"/>
            </a:xfrm>
            <a:prstGeom prst="rect">
              <a:avLst/>
            </a:prstGeom>
            <a:noFill/>
          </p:spPr>
          <p:txBody>
            <a:bodyPr wrap="square" rtlCol="0">
              <a:spAutoFit/>
            </a:bodyPr>
            <a:lstStyle/>
            <a:p>
              <a:r>
                <a:rPr lang="en-US" sz="800" b="1">
                  <a:latin typeface="Montserrat" panose="00000500000000000000" pitchFamily="2" charset="0"/>
                </a:rPr>
                <a:t>Go Live</a:t>
              </a:r>
            </a:p>
            <a:p>
              <a:r>
                <a:rPr lang="en-US" sz="800">
                  <a:latin typeface="Montserrat" panose="00000500000000000000" pitchFamily="2" charset="0"/>
                </a:rPr>
                <a:t>Jul 1, 2026</a:t>
              </a:r>
            </a:p>
          </p:txBody>
        </p:sp>
        <p:pic>
          <p:nvPicPr>
            <p:cNvPr id="19" name="Graphic 18" descr="Flag with solid fill">
              <a:extLst>
                <a:ext uri="{FF2B5EF4-FFF2-40B4-BE49-F238E27FC236}">
                  <a16:creationId xmlns:a16="http://schemas.microsoft.com/office/drawing/2014/main" id="{C462CD59-9E02-82EF-A90A-376F3A37A6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11527" y="4224988"/>
              <a:ext cx="293946" cy="293946"/>
            </a:xfrm>
            <a:prstGeom prst="rect">
              <a:avLst/>
            </a:prstGeom>
          </p:spPr>
        </p:pic>
      </p:grpSp>
      <p:sp>
        <p:nvSpPr>
          <p:cNvPr id="20" name="TextBox 19">
            <a:extLst>
              <a:ext uri="{FF2B5EF4-FFF2-40B4-BE49-F238E27FC236}">
                <a16:creationId xmlns:a16="http://schemas.microsoft.com/office/drawing/2014/main" id="{A1CAFC14-F2CF-0DCA-B710-6A70CA8C6570}"/>
              </a:ext>
            </a:extLst>
          </p:cNvPr>
          <p:cNvSpPr txBox="1"/>
          <p:nvPr/>
        </p:nvSpPr>
        <p:spPr>
          <a:xfrm>
            <a:off x="7689382" y="4645840"/>
            <a:ext cx="1000154" cy="338554"/>
          </a:xfrm>
          <a:prstGeom prst="rect">
            <a:avLst/>
          </a:prstGeom>
          <a:noFill/>
        </p:spPr>
        <p:txBody>
          <a:bodyPr wrap="square" lIns="91440" tIns="45720" rIns="91440" bIns="45720" rtlCol="0" anchor="t">
            <a:spAutoFit/>
          </a:bodyPr>
          <a:lstStyle/>
          <a:p>
            <a:r>
              <a:rPr lang="en-US" sz="800" b="1">
                <a:latin typeface="Montserrat"/>
              </a:rPr>
              <a:t>Testing Start</a:t>
            </a:r>
          </a:p>
          <a:p>
            <a:r>
              <a:rPr lang="en-US" sz="800">
                <a:latin typeface="Montserrat"/>
              </a:rPr>
              <a:t>July 21, 2025</a:t>
            </a:r>
          </a:p>
        </p:txBody>
      </p:sp>
      <p:grpSp>
        <p:nvGrpSpPr>
          <p:cNvPr id="35" name="Group 34">
            <a:extLst>
              <a:ext uri="{FF2B5EF4-FFF2-40B4-BE49-F238E27FC236}">
                <a16:creationId xmlns:a16="http://schemas.microsoft.com/office/drawing/2014/main" id="{411E75C6-4202-4B3E-B733-22D552F9E20C}"/>
              </a:ext>
            </a:extLst>
          </p:cNvPr>
          <p:cNvGrpSpPr/>
          <p:nvPr/>
        </p:nvGrpSpPr>
        <p:grpSpPr>
          <a:xfrm>
            <a:off x="10897972" y="5921028"/>
            <a:ext cx="1024631" cy="338554"/>
            <a:chOff x="10711527" y="4189631"/>
            <a:chExt cx="1024631" cy="338554"/>
          </a:xfrm>
        </p:grpSpPr>
        <p:sp>
          <p:nvSpPr>
            <p:cNvPr id="36" name="TextBox 35">
              <a:extLst>
                <a:ext uri="{FF2B5EF4-FFF2-40B4-BE49-F238E27FC236}">
                  <a16:creationId xmlns:a16="http://schemas.microsoft.com/office/drawing/2014/main" id="{4144FFD5-4792-812E-A737-3B799EF28A2C}"/>
                </a:ext>
              </a:extLst>
            </p:cNvPr>
            <p:cNvSpPr txBox="1"/>
            <p:nvPr/>
          </p:nvSpPr>
          <p:spPr>
            <a:xfrm>
              <a:off x="10868025" y="4189631"/>
              <a:ext cx="868133" cy="338554"/>
            </a:xfrm>
            <a:prstGeom prst="rect">
              <a:avLst/>
            </a:prstGeom>
            <a:noFill/>
          </p:spPr>
          <p:txBody>
            <a:bodyPr wrap="square" rtlCol="0">
              <a:spAutoFit/>
            </a:bodyPr>
            <a:lstStyle/>
            <a:p>
              <a:r>
                <a:rPr lang="en-US" sz="800" b="1">
                  <a:latin typeface="Montserrat" panose="00000500000000000000" pitchFamily="2" charset="0"/>
                </a:rPr>
                <a:t>Production Ready</a:t>
              </a:r>
            </a:p>
          </p:txBody>
        </p:sp>
        <p:pic>
          <p:nvPicPr>
            <p:cNvPr id="37" name="Graphic 36" descr="Flag with solid fill">
              <a:extLst>
                <a:ext uri="{FF2B5EF4-FFF2-40B4-BE49-F238E27FC236}">
                  <a16:creationId xmlns:a16="http://schemas.microsoft.com/office/drawing/2014/main" id="{C62C5F85-EE4D-4D36-3BF6-9DBC367A73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11527" y="4224988"/>
              <a:ext cx="293946" cy="293946"/>
            </a:xfrm>
            <a:prstGeom prst="rect">
              <a:avLst/>
            </a:prstGeom>
          </p:spPr>
        </p:pic>
      </p:grpSp>
      <p:grpSp>
        <p:nvGrpSpPr>
          <p:cNvPr id="51" name="Group 50">
            <a:extLst>
              <a:ext uri="{FF2B5EF4-FFF2-40B4-BE49-F238E27FC236}">
                <a16:creationId xmlns:a16="http://schemas.microsoft.com/office/drawing/2014/main" id="{B893CD1A-1C44-4ECA-B822-AD1CDEA78453}"/>
              </a:ext>
            </a:extLst>
          </p:cNvPr>
          <p:cNvGrpSpPr/>
          <p:nvPr/>
        </p:nvGrpSpPr>
        <p:grpSpPr>
          <a:xfrm>
            <a:off x="7376132" y="5526863"/>
            <a:ext cx="1313404" cy="338554"/>
            <a:chOff x="10711527" y="4180713"/>
            <a:chExt cx="1313404" cy="338554"/>
          </a:xfrm>
        </p:grpSpPr>
        <p:sp>
          <p:nvSpPr>
            <p:cNvPr id="52" name="TextBox 51">
              <a:extLst>
                <a:ext uri="{FF2B5EF4-FFF2-40B4-BE49-F238E27FC236}">
                  <a16:creationId xmlns:a16="http://schemas.microsoft.com/office/drawing/2014/main" id="{C6D144A6-8DD1-6E7B-DA0A-98D229A38C13}"/>
                </a:ext>
              </a:extLst>
            </p:cNvPr>
            <p:cNvSpPr txBox="1"/>
            <p:nvPr/>
          </p:nvSpPr>
          <p:spPr>
            <a:xfrm>
              <a:off x="10868025" y="4180713"/>
              <a:ext cx="1156906" cy="338554"/>
            </a:xfrm>
            <a:prstGeom prst="rect">
              <a:avLst/>
            </a:prstGeom>
            <a:noFill/>
          </p:spPr>
          <p:txBody>
            <a:bodyPr wrap="square" rtlCol="0">
              <a:spAutoFit/>
            </a:bodyPr>
            <a:lstStyle/>
            <a:p>
              <a:r>
                <a:rPr lang="en-US" sz="800" b="1">
                  <a:latin typeface="Montserrat" panose="00000500000000000000" pitchFamily="2" charset="0"/>
                </a:rPr>
                <a:t>PCM Go Live</a:t>
              </a:r>
            </a:p>
            <a:p>
              <a:r>
                <a:rPr lang="en-US" sz="800">
                  <a:latin typeface="Montserrat" panose="00000500000000000000" pitchFamily="2" charset="0"/>
                </a:rPr>
                <a:t>Jul 7, 2025</a:t>
              </a:r>
            </a:p>
          </p:txBody>
        </p:sp>
        <p:pic>
          <p:nvPicPr>
            <p:cNvPr id="53" name="Graphic 52" descr="Flag with solid fill">
              <a:extLst>
                <a:ext uri="{FF2B5EF4-FFF2-40B4-BE49-F238E27FC236}">
                  <a16:creationId xmlns:a16="http://schemas.microsoft.com/office/drawing/2014/main" id="{5AC8331D-E1C0-BA9E-AF4F-B7527235C2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11527" y="4224988"/>
              <a:ext cx="293946" cy="293946"/>
            </a:xfrm>
            <a:prstGeom prst="rect">
              <a:avLst/>
            </a:prstGeom>
          </p:spPr>
        </p:pic>
      </p:grpSp>
      <p:sp>
        <p:nvSpPr>
          <p:cNvPr id="54" name="Rectangle 53">
            <a:extLst>
              <a:ext uri="{FF2B5EF4-FFF2-40B4-BE49-F238E27FC236}">
                <a16:creationId xmlns:a16="http://schemas.microsoft.com/office/drawing/2014/main" id="{C0752C8F-9786-CBFC-D3AB-1790E8012F21}"/>
              </a:ext>
            </a:extLst>
          </p:cNvPr>
          <p:cNvSpPr/>
          <p:nvPr/>
        </p:nvSpPr>
        <p:spPr>
          <a:xfrm>
            <a:off x="2331900" y="2319095"/>
            <a:ext cx="2068257" cy="294221"/>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latin typeface="Montserrat" panose="00000500000000000000" pitchFamily="2" charset="0"/>
              </a:rPr>
              <a:t>Workstream Preparation</a:t>
            </a:r>
          </a:p>
        </p:txBody>
      </p:sp>
      <p:sp>
        <p:nvSpPr>
          <p:cNvPr id="55" name="Rectangle 54">
            <a:extLst>
              <a:ext uri="{FF2B5EF4-FFF2-40B4-BE49-F238E27FC236}">
                <a16:creationId xmlns:a16="http://schemas.microsoft.com/office/drawing/2014/main" id="{CAB697FA-FD81-1DC1-A779-69BE3489FB15}"/>
              </a:ext>
            </a:extLst>
          </p:cNvPr>
          <p:cNvSpPr/>
          <p:nvPr/>
        </p:nvSpPr>
        <p:spPr>
          <a:xfrm>
            <a:off x="1516738" y="2080088"/>
            <a:ext cx="737364" cy="338554"/>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latin typeface="Montserrat" panose="00000500000000000000" pitchFamily="2" charset="0"/>
              </a:rPr>
              <a:t>Planning</a:t>
            </a:r>
          </a:p>
        </p:txBody>
      </p:sp>
      <p:sp>
        <p:nvSpPr>
          <p:cNvPr id="57" name="TextBox 56">
            <a:extLst>
              <a:ext uri="{FF2B5EF4-FFF2-40B4-BE49-F238E27FC236}">
                <a16:creationId xmlns:a16="http://schemas.microsoft.com/office/drawing/2014/main" id="{CD17D22D-86C1-CE10-698B-56BE099D1D5A}"/>
              </a:ext>
            </a:extLst>
          </p:cNvPr>
          <p:cNvSpPr txBox="1"/>
          <p:nvPr/>
        </p:nvSpPr>
        <p:spPr>
          <a:xfrm>
            <a:off x="1634202" y="1697872"/>
            <a:ext cx="1555562" cy="338554"/>
          </a:xfrm>
          <a:prstGeom prst="rect">
            <a:avLst/>
          </a:prstGeom>
          <a:noFill/>
        </p:spPr>
        <p:txBody>
          <a:bodyPr wrap="square" rtlCol="0">
            <a:spAutoFit/>
          </a:bodyPr>
          <a:lstStyle/>
          <a:p>
            <a:r>
              <a:rPr lang="en-US" sz="800" b="1">
                <a:latin typeface="Montserrat" panose="00000500000000000000" pitchFamily="2" charset="0"/>
              </a:rPr>
              <a:t>Project Kickoff</a:t>
            </a:r>
          </a:p>
          <a:p>
            <a:r>
              <a:rPr lang="en-US" sz="800">
                <a:latin typeface="Montserrat" panose="00000500000000000000" pitchFamily="2" charset="0"/>
              </a:rPr>
              <a:t>Sep 26,  2023</a:t>
            </a:r>
          </a:p>
        </p:txBody>
      </p:sp>
      <p:pic>
        <p:nvPicPr>
          <p:cNvPr id="59" name="Graphic 58" descr="Flag with solid fill">
            <a:extLst>
              <a:ext uri="{FF2B5EF4-FFF2-40B4-BE49-F238E27FC236}">
                <a16:creationId xmlns:a16="http://schemas.microsoft.com/office/drawing/2014/main" id="{EFDFB2A7-CD98-4CD1-D362-3E2FE2F272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7229" y="1742007"/>
            <a:ext cx="293946" cy="293946"/>
          </a:xfrm>
          <a:prstGeom prst="rect">
            <a:avLst/>
          </a:prstGeom>
        </p:spPr>
      </p:pic>
      <p:sp>
        <p:nvSpPr>
          <p:cNvPr id="6" name="TextBox 5">
            <a:extLst>
              <a:ext uri="{FF2B5EF4-FFF2-40B4-BE49-F238E27FC236}">
                <a16:creationId xmlns:a16="http://schemas.microsoft.com/office/drawing/2014/main" id="{7DB3CBBD-F0D6-0105-2CF9-4905FA213B54}"/>
              </a:ext>
            </a:extLst>
          </p:cNvPr>
          <p:cNvSpPr txBox="1"/>
          <p:nvPr/>
        </p:nvSpPr>
        <p:spPr>
          <a:xfrm>
            <a:off x="10511704" y="4596672"/>
            <a:ext cx="1822768" cy="338554"/>
          </a:xfrm>
          <a:prstGeom prst="rect">
            <a:avLst/>
          </a:prstGeom>
          <a:noFill/>
        </p:spPr>
        <p:txBody>
          <a:bodyPr wrap="square" lIns="91440" tIns="45720" rIns="91440" bIns="45720" rtlCol="0" anchor="t">
            <a:spAutoFit/>
          </a:bodyPr>
          <a:lstStyle/>
          <a:p>
            <a:r>
              <a:rPr lang="en-US" sz="800" b="1">
                <a:latin typeface="Montserrat"/>
              </a:rPr>
              <a:t>Champion testing</a:t>
            </a:r>
          </a:p>
          <a:p>
            <a:r>
              <a:rPr lang="en-US" sz="800">
                <a:latin typeface="Montserrat"/>
              </a:rPr>
              <a:t>April/May, 2026</a:t>
            </a:r>
          </a:p>
        </p:txBody>
      </p:sp>
      <p:pic>
        <p:nvPicPr>
          <p:cNvPr id="7" name="Graphic 6" descr="Flag with solid fill">
            <a:extLst>
              <a:ext uri="{FF2B5EF4-FFF2-40B4-BE49-F238E27FC236}">
                <a16:creationId xmlns:a16="http://schemas.microsoft.com/office/drawing/2014/main" id="{A1430961-EC6B-CE53-975E-96F399E3BD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37889" y="4640947"/>
            <a:ext cx="293946" cy="293946"/>
          </a:xfrm>
          <a:prstGeom prst="rect">
            <a:avLst/>
          </a:prstGeom>
        </p:spPr>
      </p:pic>
      <p:sp>
        <p:nvSpPr>
          <p:cNvPr id="61" name="Rectangle 60">
            <a:extLst>
              <a:ext uri="{FF2B5EF4-FFF2-40B4-BE49-F238E27FC236}">
                <a16:creationId xmlns:a16="http://schemas.microsoft.com/office/drawing/2014/main" id="{89797E9E-CFFD-880D-9055-B943447D48BD}"/>
              </a:ext>
            </a:extLst>
          </p:cNvPr>
          <p:cNvSpPr/>
          <p:nvPr/>
        </p:nvSpPr>
        <p:spPr>
          <a:xfrm>
            <a:off x="10099401" y="6037167"/>
            <a:ext cx="735280" cy="260923"/>
          </a:xfrm>
          <a:prstGeom prst="rect">
            <a:avLst/>
          </a:prstGeom>
          <a:solidFill>
            <a:srgbClr val="FFC000"/>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800" b="1">
                <a:solidFill>
                  <a:schemeClr val="tx1"/>
                </a:solidFill>
                <a:latin typeface="Montserrat" panose="00000500000000000000" pitchFamily="2" charset="0"/>
              </a:rPr>
              <a:t>Production </a:t>
            </a:r>
          </a:p>
          <a:p>
            <a:pPr algn="ctr"/>
            <a:r>
              <a:rPr lang="en-US" sz="800" b="1">
                <a:solidFill>
                  <a:schemeClr val="tx1"/>
                </a:solidFill>
                <a:latin typeface="Montserrat" panose="00000500000000000000" pitchFamily="2" charset="0"/>
              </a:rPr>
              <a:t>Configuration</a:t>
            </a:r>
          </a:p>
        </p:txBody>
      </p:sp>
      <p:pic>
        <p:nvPicPr>
          <p:cNvPr id="2" name="Graphic 1" descr="Flag with solid fill">
            <a:extLst>
              <a:ext uri="{FF2B5EF4-FFF2-40B4-BE49-F238E27FC236}">
                <a16:creationId xmlns:a16="http://schemas.microsoft.com/office/drawing/2014/main" id="{A95E6835-0F48-AB04-67A4-C42EA40C54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81613" y="4695027"/>
            <a:ext cx="293946" cy="293946"/>
          </a:xfrm>
          <a:prstGeom prst="rect">
            <a:avLst/>
          </a:prstGeom>
        </p:spPr>
      </p:pic>
      <p:sp>
        <p:nvSpPr>
          <p:cNvPr id="8" name="Rectangle 7">
            <a:extLst>
              <a:ext uri="{FF2B5EF4-FFF2-40B4-BE49-F238E27FC236}">
                <a16:creationId xmlns:a16="http://schemas.microsoft.com/office/drawing/2014/main" id="{31018D3C-3756-9C7B-38E5-7DBDD46062A4}"/>
              </a:ext>
            </a:extLst>
          </p:cNvPr>
          <p:cNvSpPr/>
          <p:nvPr/>
        </p:nvSpPr>
        <p:spPr>
          <a:xfrm>
            <a:off x="11082946" y="5657056"/>
            <a:ext cx="764923" cy="260923"/>
          </a:xfrm>
          <a:prstGeom prst="rect">
            <a:avLst/>
          </a:prstGeom>
          <a:solidFill>
            <a:srgbClr val="FFC000"/>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1"/>
                </a:solidFill>
                <a:latin typeface="Montserrat" panose="00000500000000000000" pitchFamily="2" charset="0"/>
              </a:rPr>
              <a:t>Hypercare</a:t>
            </a:r>
          </a:p>
        </p:txBody>
      </p:sp>
      <p:sp>
        <p:nvSpPr>
          <p:cNvPr id="5" name="5-Point Star 4">
            <a:extLst>
              <a:ext uri="{FF2B5EF4-FFF2-40B4-BE49-F238E27FC236}">
                <a16:creationId xmlns:a16="http://schemas.microsoft.com/office/drawing/2014/main" id="{16986179-4DCB-28F0-9233-CBFBF200715B}"/>
              </a:ext>
            </a:extLst>
          </p:cNvPr>
          <p:cNvSpPr/>
          <p:nvPr/>
        </p:nvSpPr>
        <p:spPr>
          <a:xfrm>
            <a:off x="10116272" y="3689431"/>
            <a:ext cx="293946" cy="338554"/>
          </a:xfrm>
          <a:prstGeom prst="star5">
            <a:avLst/>
          </a:prstGeom>
          <a:solidFill>
            <a:srgbClr val="FFFF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A781D1B-4B17-DAAB-69F7-31B8EB6C0ED3}"/>
              </a:ext>
            </a:extLst>
          </p:cNvPr>
          <p:cNvSpPr txBox="1"/>
          <p:nvPr/>
        </p:nvSpPr>
        <p:spPr>
          <a:xfrm>
            <a:off x="10058400" y="3168566"/>
            <a:ext cx="573436" cy="553998"/>
          </a:xfrm>
          <a:prstGeom prst="rect">
            <a:avLst/>
          </a:prstGeom>
          <a:noFill/>
        </p:spPr>
        <p:txBody>
          <a:bodyPr wrap="square" lIns="91440" tIns="45720" rIns="91440" bIns="45720" rtlCol="0" anchor="t">
            <a:spAutoFit/>
          </a:bodyPr>
          <a:lstStyle/>
          <a:p>
            <a:r>
              <a:rPr lang="en-US" sz="1000" b="1"/>
              <a:t>We are here</a:t>
            </a:r>
          </a:p>
        </p:txBody>
      </p:sp>
    </p:spTree>
    <p:extLst>
      <p:ext uri="{BB962C8B-B14F-4D97-AF65-F5344CB8AC3E}">
        <p14:creationId xmlns:p14="http://schemas.microsoft.com/office/powerpoint/2010/main" val="276765761"/>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BB0AB-C1F3-29EB-6095-DE0302CE9485}"/>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71140029-13A5-C92C-6793-B7171653DD8D}"/>
              </a:ext>
            </a:extLst>
          </p:cNvPr>
          <p:cNvSpPr txBox="1">
            <a:spLocks/>
          </p:cNvSpPr>
          <p:nvPr/>
        </p:nvSpPr>
        <p:spPr>
          <a:xfrm>
            <a:off x="717975" y="2549236"/>
            <a:ext cx="6523567" cy="2010044"/>
          </a:xfrm>
          <a:prstGeom prst="rect">
            <a:avLst/>
          </a:prstGeom>
        </p:spPr>
        <p:txBody>
          <a:bodyPr vert="horz" wrap="square" lIns="0" tIns="0" rIns="0" bIns="0" rtlCol="0" anchor="t">
            <a:noAutofit/>
          </a:bodyPr>
          <a:lstStyle>
            <a:lvl1pPr marL="0" indent="0" algn="l" defTabSz="914354" rtl="0" eaLnBrk="1" latinLnBrk="0" hangingPunct="1">
              <a:lnSpc>
                <a:spcPct val="100000"/>
              </a:lnSpc>
              <a:spcBef>
                <a:spcPts val="1001"/>
              </a:spcBef>
              <a:buClr>
                <a:schemeClr val="bg1"/>
              </a:buClr>
              <a:buFontTx/>
              <a:buNone/>
              <a:tabLst/>
              <a:defRPr lang="en-US" sz="1867" b="0" i="0" kern="1200" cap="none" baseline="0" dirty="0">
                <a:solidFill>
                  <a:schemeClr val="tx1"/>
                </a:solidFill>
                <a:latin typeface="Bitter" pitchFamily="2" charset="77"/>
                <a:ea typeface="+mn-ea"/>
                <a:cs typeface="+mn-cs"/>
              </a:defRPr>
            </a:lvl1pPr>
            <a:lvl2pPr marL="426699" indent="-121914" algn="l" defTabSz="914354" rtl="0" eaLnBrk="1" latinLnBrk="0" hangingPunct="1">
              <a:lnSpc>
                <a:spcPct val="100000"/>
              </a:lnSpc>
              <a:spcBef>
                <a:spcPts val="500"/>
              </a:spcBef>
              <a:buClr>
                <a:schemeClr val="bg1"/>
              </a:buClr>
              <a:buFont typeface="Arial" panose="020B0604020202020204" pitchFamily="34" charset="0"/>
              <a:buChar char="•"/>
              <a:tabLst/>
              <a:defRPr lang="en-US" sz="1467" kern="1200" baseline="0" dirty="0">
                <a:solidFill>
                  <a:schemeClr val="tx1"/>
                </a:solidFill>
                <a:latin typeface="Bitter" pitchFamily="2" charset="77"/>
                <a:ea typeface="+mn-ea"/>
                <a:cs typeface="+mn-cs"/>
              </a:defRPr>
            </a:lvl2pPr>
            <a:lvl3pPr marL="731483" indent="-124877" algn="l" defTabSz="914354" rtl="0" eaLnBrk="1" latinLnBrk="0" hangingPunct="1">
              <a:lnSpc>
                <a:spcPct val="100000"/>
              </a:lnSpc>
              <a:spcBef>
                <a:spcPts val="500"/>
              </a:spcBef>
              <a:buClr>
                <a:schemeClr val="bg1"/>
              </a:buClr>
              <a:buFont typeface="Arial" panose="020B0604020202020204" pitchFamily="34" charset="0"/>
              <a:buChar char="•"/>
              <a:tabLst/>
              <a:defRPr lang="en-US" sz="1200" kern="1200" baseline="0" dirty="0">
                <a:solidFill>
                  <a:schemeClr val="tx1"/>
                </a:solidFill>
                <a:latin typeface="Bitter" pitchFamily="2" charset="77"/>
                <a:ea typeface="+mn-ea"/>
                <a:cs typeface="+mn-cs"/>
              </a:defRPr>
            </a:lvl3pPr>
            <a:lvl4pPr marL="1097225" indent="-121914" algn="l" defTabSz="914354" rtl="0" eaLnBrk="1" latinLnBrk="0" hangingPunct="1">
              <a:lnSpc>
                <a:spcPct val="100000"/>
              </a:lnSpc>
              <a:spcBef>
                <a:spcPts val="500"/>
              </a:spcBef>
              <a:buClr>
                <a:schemeClr val="bg1"/>
              </a:buClr>
              <a:buFont typeface="Arial" panose="020B0604020202020204" pitchFamily="34" charset="0"/>
              <a:buChar char="•"/>
              <a:tabLst/>
              <a:defRPr lang="en-US" sz="1067" kern="1200" baseline="0" dirty="0">
                <a:solidFill>
                  <a:schemeClr val="tx1"/>
                </a:solidFill>
                <a:latin typeface="Bitter" pitchFamily="2" charset="77"/>
                <a:ea typeface="+mn-ea"/>
                <a:cs typeface="+mn-cs"/>
              </a:defRPr>
            </a:lvl4pPr>
            <a:lvl5pPr marL="1462967" indent="-121914" algn="l" defTabSz="914354" rtl="0" eaLnBrk="1" latinLnBrk="0" hangingPunct="1">
              <a:lnSpc>
                <a:spcPct val="100000"/>
              </a:lnSpc>
              <a:spcBef>
                <a:spcPts val="500"/>
              </a:spcBef>
              <a:buClr>
                <a:schemeClr val="bg1"/>
              </a:buClr>
              <a:buFont typeface="Arial" panose="020B0604020202020204" pitchFamily="34" charset="0"/>
              <a:buChar char="•"/>
              <a:tabLst/>
              <a:defRPr lang="en-US" sz="933" kern="1200" baseline="0" dirty="0">
                <a:solidFill>
                  <a:schemeClr val="tx1"/>
                </a:solidFill>
                <a:latin typeface="Bitter" pitchFamily="2" charset="77"/>
                <a:ea typeface="+mn-ea"/>
                <a:cs typeface="+mn-cs"/>
              </a:defRPr>
            </a:lvl5pPr>
            <a:lvl6pPr marL="2514476" indent="-228589" algn="l" defTabSz="91435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07" indent="-228589" algn="l" defTabSz="91435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1001"/>
              </a:spcBef>
              <a:spcAft>
                <a:spcPts val="0"/>
              </a:spcAft>
              <a:buClr>
                <a:srgbClr val="990000"/>
              </a:buClr>
              <a:buSzTx/>
              <a:buFontTx/>
              <a:buNone/>
              <a:tabLst/>
              <a:defRPr/>
            </a:pPr>
            <a:r>
              <a:rPr kumimoji="0" lang="en-US" sz="2400" b="1" i="0" u="none" strike="noStrike" kern="1200" cap="none" spc="0" normalizeH="0" baseline="0" noProof="0">
                <a:ln>
                  <a:noFill/>
                </a:ln>
                <a:solidFill>
                  <a:srgbClr val="990000">
                    <a:lumMod val="75000"/>
                  </a:srgbClr>
                </a:solidFill>
                <a:effectLst/>
                <a:uLnTx/>
                <a:uFillTx/>
                <a:latin typeface="Montserrat Medium" panose="00000600000000000000" pitchFamily="2" charset="0"/>
                <a:ea typeface="+mn-ea"/>
                <a:cs typeface="Arial"/>
              </a:rPr>
              <a:t>Share </a:t>
            </a:r>
            <a:r>
              <a:rPr kumimoji="0" lang="en-US" sz="2400" b="1" i="0" u="none" strike="noStrike" kern="1200" cap="none" spc="0" normalizeH="0" baseline="0" noProof="0">
                <a:ln>
                  <a:noFill/>
                </a:ln>
                <a:solidFill>
                  <a:srgbClr val="222222"/>
                </a:solidFill>
                <a:effectLst/>
                <a:uLnTx/>
                <a:uFillTx/>
                <a:latin typeface="Montserrat Medium" panose="00000600000000000000" pitchFamily="2" charset="0"/>
                <a:ea typeface="+mn-ea"/>
                <a:cs typeface="Arial"/>
              </a:rPr>
              <a:t>suggestions or feedback on </a:t>
            </a:r>
            <a:r>
              <a:rPr kumimoji="0" lang="en-US" sz="2400" b="1" i="0" u="none" strike="noStrike" kern="1200" cap="none" spc="0" normalizeH="0" baseline="0" noProof="0">
                <a:ln>
                  <a:noFill/>
                </a:ln>
                <a:solidFill>
                  <a:srgbClr val="990000">
                    <a:lumMod val="75000"/>
                  </a:srgbClr>
                </a:solidFill>
                <a:effectLst/>
                <a:uLnTx/>
                <a:uFillTx/>
                <a:latin typeface="Montserrat Medium" panose="00000600000000000000" pitchFamily="2" charset="0"/>
                <a:ea typeface="+mn-ea"/>
                <a:cs typeface="Arial"/>
              </a:rPr>
              <a:t>WolfieONE</a:t>
            </a:r>
            <a:r>
              <a:rPr kumimoji="0" lang="en-US" sz="2400" b="1" i="0" u="none" strike="noStrike" kern="1200" cap="none" spc="0" normalizeH="0" baseline="0" noProof="0">
                <a:ln>
                  <a:noFill/>
                </a:ln>
                <a:solidFill>
                  <a:srgbClr val="222222"/>
                </a:solidFill>
                <a:effectLst/>
                <a:uLnTx/>
                <a:uFillTx/>
                <a:latin typeface="Montserrat Medium" panose="00000600000000000000" pitchFamily="2" charset="0"/>
                <a:ea typeface="+mn-ea"/>
                <a:cs typeface="Arial"/>
              </a:rPr>
              <a:t> </a:t>
            </a:r>
            <a:r>
              <a:rPr kumimoji="0" lang="en-US" sz="2400" b="1" i="0" u="none" strike="noStrike" kern="1200" cap="none" spc="0" normalizeH="0" baseline="0" noProof="0">
                <a:ln>
                  <a:noFill/>
                </a:ln>
                <a:solidFill>
                  <a:srgbClr val="222222"/>
                </a:solidFill>
                <a:effectLst/>
                <a:uLnTx/>
                <a:uFillTx/>
                <a:latin typeface="Montserrat Medium" panose="00000600000000000000" pitchFamily="2" charset="0"/>
                <a:ea typeface="+mn-ea"/>
                <a:cs typeface="Arial"/>
                <a:hlinkClick r:id="rId3"/>
              </a:rPr>
              <a:t>here</a:t>
            </a:r>
            <a:endParaRPr kumimoji="0" lang="en-US" sz="1867" b="0" i="0" u="none" strike="noStrike" kern="1200" cap="none" spc="0" normalizeH="0" baseline="0" noProof="0">
              <a:ln>
                <a:noFill/>
              </a:ln>
              <a:solidFill>
                <a:srgbClr val="000000"/>
              </a:solidFill>
              <a:effectLst/>
              <a:uLnTx/>
              <a:uFillTx/>
              <a:latin typeface="Montserrat Medium" panose="00000600000000000000" pitchFamily="2" charset="0"/>
              <a:ea typeface="+mn-ea"/>
              <a:cs typeface="Arial"/>
            </a:endParaRPr>
          </a:p>
          <a:p>
            <a:pPr marL="0" marR="0" lvl="0" indent="0" algn="ctr" defTabSz="914354" rtl="0" eaLnBrk="1" fontAlgn="auto" latinLnBrk="0" hangingPunct="1">
              <a:lnSpc>
                <a:spcPct val="100000"/>
              </a:lnSpc>
              <a:spcBef>
                <a:spcPts val="1001"/>
              </a:spcBef>
              <a:spcAft>
                <a:spcPts val="0"/>
              </a:spcAft>
              <a:buClr>
                <a:srgbClr val="990000"/>
              </a:buClr>
              <a:buSzTx/>
              <a:buFontTx/>
              <a:buNone/>
              <a:tabLst/>
              <a:defRPr/>
            </a:pPr>
            <a:r>
              <a:rPr kumimoji="0" lang="en-US" sz="2400" b="1" i="0" u="none" strike="noStrike" kern="1200" cap="none" spc="0" normalizeH="0" baseline="0" noProof="0">
                <a:ln>
                  <a:noFill/>
                </a:ln>
                <a:solidFill>
                  <a:srgbClr val="222222"/>
                </a:solidFill>
                <a:effectLst/>
                <a:uLnTx/>
                <a:uFillTx/>
                <a:latin typeface="Montserrat Medium" panose="00000600000000000000" pitchFamily="2" charset="0"/>
                <a:ea typeface="+mn-ea"/>
                <a:cs typeface="Arial"/>
              </a:rPr>
              <a:t>or email us </a:t>
            </a:r>
            <a:endParaRPr kumimoji="0" lang="en-US" sz="1867" b="0" i="0" u="none" strike="noStrike" kern="1200" cap="none" spc="0" normalizeH="0" baseline="0" noProof="0">
              <a:ln>
                <a:noFill/>
              </a:ln>
              <a:solidFill>
                <a:srgbClr val="000000"/>
              </a:solidFill>
              <a:effectLst/>
              <a:uLnTx/>
              <a:uFillTx/>
              <a:latin typeface="Montserrat Medium" panose="00000600000000000000" pitchFamily="2" charset="0"/>
              <a:ea typeface="+mn-ea"/>
              <a:cs typeface="+mn-cs"/>
            </a:endParaRPr>
          </a:p>
          <a:p>
            <a:pPr marL="0" marR="0" lvl="0" indent="0" algn="ctr" defTabSz="914354" rtl="0" eaLnBrk="1" fontAlgn="auto" latinLnBrk="0" hangingPunct="1">
              <a:lnSpc>
                <a:spcPct val="100000"/>
              </a:lnSpc>
              <a:spcBef>
                <a:spcPts val="1001"/>
              </a:spcBef>
              <a:spcAft>
                <a:spcPts val="0"/>
              </a:spcAft>
              <a:buClr>
                <a:srgbClr val="990000"/>
              </a:buClr>
              <a:buSzTx/>
              <a:buFontTx/>
              <a:buNone/>
              <a:tabLst/>
              <a:defRPr/>
            </a:pPr>
            <a:r>
              <a:rPr kumimoji="0" lang="en-US" sz="3200" b="1" i="0" u="none" strike="noStrike" kern="1200" cap="none" spc="0" normalizeH="0" baseline="0" noProof="0">
                <a:ln>
                  <a:noFill/>
                </a:ln>
                <a:solidFill>
                  <a:srgbClr val="000000"/>
                </a:solidFill>
                <a:effectLst/>
                <a:uLnTx/>
                <a:uFillTx/>
                <a:latin typeface="Montserrat Medium" panose="00000600000000000000" pitchFamily="2" charset="0"/>
                <a:ea typeface="+mn-ea"/>
                <a:cs typeface="+mn-cs"/>
                <a:hlinkClick r:id="rId4">
                  <a:extLst>
                    <a:ext uri="{A12FA001-AC4F-418D-AE19-62706E023703}">
                      <ahyp:hlinkClr xmlns:ahyp="http://schemas.microsoft.com/office/drawing/2018/hyperlinkcolor" val="tx"/>
                    </a:ext>
                  </a:extLst>
                </a:hlinkClick>
              </a:rPr>
              <a:t>ocm@stonybrook.edu</a:t>
            </a:r>
            <a:endParaRPr kumimoji="0" lang="en-US" sz="2400" b="1" i="0" u="none" strike="noStrike" kern="1200" cap="none" spc="0" normalizeH="0" baseline="0" noProof="0">
              <a:ln>
                <a:noFill/>
              </a:ln>
              <a:solidFill>
                <a:srgbClr val="000000"/>
              </a:solidFill>
              <a:effectLst/>
              <a:uLnTx/>
              <a:uFillTx/>
              <a:latin typeface="Montserrat Medium" panose="00000600000000000000" pitchFamily="2" charset="0"/>
              <a:ea typeface="+mn-ea"/>
              <a:cs typeface="+mn-cs"/>
            </a:endParaRPr>
          </a:p>
        </p:txBody>
      </p:sp>
      <p:pic>
        <p:nvPicPr>
          <p:cNvPr id="7" name="Picture 6" descr="A qr code with a white background">
            <a:extLst>
              <a:ext uri="{FF2B5EF4-FFF2-40B4-BE49-F238E27FC236}">
                <a16:creationId xmlns:a16="http://schemas.microsoft.com/office/drawing/2014/main" id="{CC6562B4-5E7E-44EB-A29C-D41E9E244AC9}"/>
              </a:ext>
            </a:extLst>
          </p:cNvPr>
          <p:cNvPicPr>
            <a:picLocks noChangeAspect="1"/>
          </p:cNvPicPr>
          <p:nvPr/>
        </p:nvPicPr>
        <p:blipFill>
          <a:blip r:embed="rId5"/>
          <a:stretch>
            <a:fillRect/>
          </a:stretch>
        </p:blipFill>
        <p:spPr>
          <a:xfrm>
            <a:off x="8212242" y="2231727"/>
            <a:ext cx="2790683" cy="2790683"/>
          </a:xfrm>
          <a:prstGeom prst="rect">
            <a:avLst/>
          </a:prstGeom>
        </p:spPr>
      </p:pic>
      <p:sp>
        <p:nvSpPr>
          <p:cNvPr id="2" name="Title 1">
            <a:extLst>
              <a:ext uri="{FF2B5EF4-FFF2-40B4-BE49-F238E27FC236}">
                <a16:creationId xmlns:a16="http://schemas.microsoft.com/office/drawing/2014/main" id="{C3C5EA32-C379-CA78-3D75-D0CB08F90710}"/>
              </a:ext>
            </a:extLst>
          </p:cNvPr>
          <p:cNvSpPr txBox="1">
            <a:spLocks/>
          </p:cNvSpPr>
          <p:nvPr/>
        </p:nvSpPr>
        <p:spPr>
          <a:xfrm>
            <a:off x="285875" y="206891"/>
            <a:ext cx="9148073" cy="536815"/>
          </a:xfrm>
          <a:prstGeom prst="rect">
            <a:avLst/>
          </a:prstGeom>
          <a:noFill/>
          <a:ln>
            <a:noFill/>
            <a:prstDash/>
          </a:ln>
          <a:effectLst/>
        </p:spPr>
        <p:txBody>
          <a:bodyPr rot="0" spcFirstLastPara="1" vertOverflow="overflow" horzOverflow="overflow" vert="horz" wrap="square" lIns="121900" tIns="60933" rIns="121900" bIns="60933" numCol="1" spcCol="0" rtlCol="0" fromWordArt="0" anchor="t" anchorCtr="0" forceAA="0" compatLnSpc="1">
            <a:prstTxWarp prst="textNoShape">
              <a:avLst/>
            </a:prstTxWarp>
            <a:noAutofit/>
          </a:bodyPr>
          <a:lstStyle>
            <a:defPPr marR="0" lvl="0" algn="l" rtl="0">
              <a:lnSpc>
                <a:spcPct val="100000"/>
              </a:lnSpc>
              <a:spcBef>
                <a:spcPts val="0"/>
              </a:spcBef>
              <a:spcAft>
                <a:spcPts val="0"/>
              </a:spcAft>
              <a:defRPr/>
            </a:defPPr>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80000"/>
              </a:lnSpc>
              <a:spcBef>
                <a:spcPts val="0"/>
              </a:spcBef>
              <a:spcAft>
                <a:spcPts val="0"/>
              </a:spcAft>
              <a:buClr>
                <a:srgbClr val="990000"/>
              </a:buClr>
              <a:buSzPts val="3000"/>
              <a:buFont typeface="Montserrat ExtraBold"/>
              <a:buNone/>
              <a:tabLst/>
              <a:defRPr/>
            </a:pPr>
            <a:r>
              <a:rPr kumimoji="0" lang="en-US" sz="3200" b="0" i="0" u="none" strike="noStrike" kern="0" cap="none" spc="0" normalizeH="0" baseline="0" noProof="0">
                <a:ln>
                  <a:noFill/>
                </a:ln>
                <a:solidFill>
                  <a:srgbClr val="990000"/>
                </a:solidFill>
                <a:effectLst/>
                <a:uLnTx/>
                <a:uFillTx/>
                <a:latin typeface="Montserrat ExtraBold"/>
                <a:sym typeface="Montserrat ExtraBold"/>
              </a:rPr>
              <a:t>Questions, Discussion, and Feedback</a:t>
            </a:r>
            <a:endParaRPr lang="en-US" sz="3200" b="0" i="0" u="none" strike="noStrike" kern="0" cap="none" spc="0" normalizeH="0" baseline="0" noProof="0">
              <a:ln>
                <a:noFill/>
              </a:ln>
              <a:solidFill>
                <a:srgbClr val="990000"/>
              </a:solidFill>
              <a:effectLst/>
              <a:uLnTx/>
              <a:uFillTx/>
              <a:latin typeface="Montserrat ExtraBold"/>
            </a:endParaRPr>
          </a:p>
        </p:txBody>
      </p:sp>
      <p:sp>
        <p:nvSpPr>
          <p:cNvPr id="4" name="TextBox 3">
            <a:extLst>
              <a:ext uri="{FF2B5EF4-FFF2-40B4-BE49-F238E27FC236}">
                <a16:creationId xmlns:a16="http://schemas.microsoft.com/office/drawing/2014/main" id="{A9AC2185-88CA-57BA-41C6-F680EF9707B7}"/>
              </a:ext>
            </a:extLst>
          </p:cNvPr>
          <p:cNvSpPr txBox="1"/>
          <p:nvPr/>
        </p:nvSpPr>
        <p:spPr>
          <a:xfrm>
            <a:off x="3049859" y="3244334"/>
            <a:ext cx="609971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EC96F6C7-26E3-0B3E-79D1-A6FF1A70FD80}"/>
              </a:ext>
            </a:extLst>
          </p:cNvPr>
          <p:cNvSpPr txBox="1"/>
          <p:nvPr/>
        </p:nvSpPr>
        <p:spPr>
          <a:xfrm>
            <a:off x="8561110" y="290632"/>
            <a:ext cx="6950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ighlight>
                  <a:srgbClr val="00FFFF"/>
                </a:highlight>
                <a:cs typeface="Arial"/>
              </a:rPr>
              <a:t>Kim</a:t>
            </a:r>
          </a:p>
        </p:txBody>
      </p:sp>
    </p:spTree>
    <p:extLst>
      <p:ext uri="{BB962C8B-B14F-4D97-AF65-F5344CB8AC3E}">
        <p14:creationId xmlns:p14="http://schemas.microsoft.com/office/powerpoint/2010/main" val="39112541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cb1adae-cdfa-4c50-8e62-5427ea533be7">
      <Terms xmlns="http://schemas.microsoft.com/office/infopath/2007/PartnerControls"/>
    </lcf76f155ced4ddcb4097134ff3c332f>
    <TaxCatchAll xmlns="f603df75-28ef-425d-b969-a87d28f3a2d2" xsi:nil="true"/>
    <Status xmlns="dcb1adae-cdfa-4c50-8e62-5427ea533be7" xsi:nil="true"/>
    <SMEReviewer xmlns="dcb1adae-cdfa-4c50-8e62-5427ea533be7" xsi:nil="true"/>
    <ReviewedbyOCM xmlns="dcb1adae-cdfa-4c50-8e62-5427ea533be7" xsi:nil="true"/>
    <DueDate xmlns="dcb1adae-cdfa-4c50-8e62-5427ea533be7" xsi:nil="true"/>
    <Comments xmlns="dcb1adae-cdfa-4c50-8e62-5427ea533be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6a7e18c12e4883b4469f2180a5080116">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6a240b151d2e5576bab0cd6d063f6f6a"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Status" minOccurs="0"/>
                <xsd:element ref="ns2:ReviewedbyOCM" minOccurs="0"/>
                <xsd:element ref="ns2:SMEReviewer" minOccurs="0"/>
                <xsd:element ref="ns2:DueDate" minOccurs="0"/>
                <xsd:element ref="ns2:Comments"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Status" ma:index="3" nillable="true" ma:displayName="Status" ma:format="Dropdown" ma:internalName="Status">
      <xsd:simpleType>
        <xsd:restriction base="dms:Choice">
          <xsd:enumeration value="Review"/>
          <xsd:enumeration value="Edit"/>
          <xsd:enumeration value="Review 2"/>
          <xsd:enumeration value="Edit 2"/>
          <xsd:enumeration value="Approved"/>
          <xsd:enumeration value="Choice 5"/>
        </xsd:restriction>
      </xsd:simpleType>
    </xsd:element>
    <xsd:element name="ReviewedbyOCM" ma:index="4" nillable="true" ma:displayName="Reviewed by OCM" ma:format="Dropdown" ma:internalName="ReviewedbyOCM">
      <xsd:simpleType>
        <xsd:restriction base="dms:Text">
          <xsd:maxLength value="255"/>
        </xsd:restriction>
      </xsd:simpleType>
    </xsd:element>
    <xsd:element name="SMEReviewer" ma:index="5" nillable="true" ma:displayName="SME Reviewer" ma:format="Dropdown" ma:internalName="SMEReviewer">
      <xsd:simpleType>
        <xsd:restriction base="dms:Text">
          <xsd:maxLength value="255"/>
        </xsd:restriction>
      </xsd:simpleType>
    </xsd:element>
    <xsd:element name="DueDate" ma:index="6" nillable="true" ma:displayName="Due Date" ma:format="DateOnly" ma:internalName="DueDate">
      <xsd:simpleType>
        <xsd:restriction base="dms:DateTime"/>
      </xsd:simpleType>
    </xsd:element>
    <xsd:element name="Comments" ma:index="7" nillable="true" ma:displayName="Comments" ma:format="Dropdown" ma:internalName="Comments">
      <xsd:simpleType>
        <xsd:restriction base="dms:Note">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Location" ma:index="2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C30C07-0D1D-4F00-9C40-223E93AF8DB5}">
  <ds:schemaRefs>
    <ds:schemaRef ds:uri="http://schemas.microsoft.com/sharepoint/v3/contenttype/forms"/>
  </ds:schemaRefs>
</ds:datastoreItem>
</file>

<file path=customXml/itemProps2.xml><?xml version="1.0" encoding="utf-8"?>
<ds:datastoreItem xmlns:ds="http://schemas.openxmlformats.org/officeDocument/2006/customXml" ds:itemID="{A2038B92-98B7-4FCF-9A5B-270ACC3884FD}">
  <ds:schemaRefs>
    <ds:schemaRef ds:uri="7b42f114-0ebd-418c-92c7-a9346f5218af"/>
    <ds:schemaRef ds:uri="dcb1adae-cdfa-4c50-8e62-5427ea533be7"/>
    <ds:schemaRef ds:uri="f603df75-28ef-425d-b969-a87d28f3a2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A4A5BA9-5980-43FA-BFFC-903D749747CA}">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15</Slides>
  <Notes>15</Notes>
  <HiddenSlides>4</HiddenSlide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Simple Light</vt:lpstr>
      <vt:lpstr>1_SBU Cap Headlines</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Suggestions? </vt:lpstr>
      <vt:lpstr>PowerPoint Presentation</vt:lpstr>
      <vt:lpstr> </vt:lpstr>
      <vt:lpstr>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Curtis McKenzie</dc:creator>
  <cp:revision>4</cp:revision>
  <dcterms:created xsi:type="dcterms:W3CDTF">2025-11-20T15:30:34Z</dcterms:created>
  <dcterms:modified xsi:type="dcterms:W3CDTF">2026-03-06T17:22:04Z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0x0101008CAFB70577581F499734701140231F9C</vt:lpwstr>
  </property>
  <property fmtid="{D5CDD505-2E9C-101B-9397-08002B2CF9AE}" pid="3" name="MediaServiceImageTags">
    <vt:lpwstr/>
  </property>
</Properties>
</file>