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7FFFF53B_B5E9085F.xml" ContentType="application/vnd.ms-powerpoint.comments+xml"/>
  <Override PartName="/ppt/notesSlides/notesSlide4.xml" ContentType="application/vnd.openxmlformats-officedocument.presentationml.notesSlide+xml"/>
  <Override PartName="/ppt/comments/modernComment_7FFFF649_BF30F5C0.xml" ContentType="application/vnd.ms-powerpoint.comments+xml"/>
  <Override PartName="/ppt/notesSlides/notesSlide5.xml" ContentType="application/vnd.openxmlformats-officedocument.presentationml.notesSlide+xml"/>
  <Override PartName="/ppt/comments/modernComment_7FFFF651_AD6F71A8.xml" ContentType="application/vnd.ms-powerpoint.comments+xml"/>
  <Override PartName="/ppt/notesSlides/notesSlide6.xml" ContentType="application/vnd.openxmlformats-officedocument.presentationml.notesSlide+xml"/>
  <Override PartName="/ppt/comments/modernComment_7FFFF653_508CFE5.xml" ContentType="application/vnd.ms-powerpoint.comments+xml"/>
  <Override PartName="/ppt/notesSlides/notesSlide7.xml" ContentType="application/vnd.openxmlformats-officedocument.presentationml.notesSlide+xml"/>
  <Override PartName="/ppt/comments/modernComment_7FFFF650_F5B8277F.xml" ContentType="application/vnd.ms-powerpoint.comments+xml"/>
  <Override PartName="/ppt/notesSlides/notesSlide8.xml" ContentType="application/vnd.openxmlformats-officedocument.presentationml.notesSlide+xml"/>
  <Override PartName="/ppt/comments/modernComment_7FFFF64E_3D14D47E.xml" ContentType="application/vnd.ms-powerpoint.comments+xml"/>
  <Override PartName="/ppt/notesSlides/notesSlide9.xml" ContentType="application/vnd.openxmlformats-officedocument.presentationml.notesSlide+xml"/>
  <Override PartName="/ppt/comments/modernComment_7FFFF64F_E59C5277.xml" ContentType="application/vnd.ms-powerpoint.comments+xml"/>
  <Override PartName="/ppt/notesSlides/notesSlide10.xml" ContentType="application/vnd.openxmlformats-officedocument.presentationml.notesSlide+xml"/>
  <Override PartName="/ppt/comments/modernComment_7FFFF64C_8F0B99FB.xml" ContentType="application/vnd.ms-powerpoint.comments+xml"/>
  <Override PartName="/ppt/notesSlides/notesSlide11.xml" ContentType="application/vnd.openxmlformats-officedocument.presentationml.notesSlide+xml"/>
  <Override PartName="/ppt/comments/modernComment_7FFFF63E_107F1C41.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7FFFF644_DA10EF14.xml" ContentType="application/vnd.ms-powerpoint.comments+xml"/>
  <Override PartName="/ppt/notesSlides/notesSlide14.xml" ContentType="application/vnd.openxmlformats-officedocument.presentationml.notesSlide+xml"/>
  <Override PartName="/ppt/comments/modernComment_7FFFF646_22E28A72.xml" ContentType="application/vnd.ms-powerpoint.comments+xml"/>
  <Override PartName="/ppt/notesSlides/notesSlide15.xml" ContentType="application/vnd.openxmlformats-officedocument.presentationml.notesSlide+xml"/>
  <Override PartName="/ppt/comments/modernComment_7FFFF638_FE023E6F.xml" ContentType="application/vnd.ms-powerpoint.comments+xml"/>
  <Override PartName="/ppt/notesSlides/notesSlide16.xml" ContentType="application/vnd.openxmlformats-officedocument.presentationml.notesSlide+xml"/>
  <Override PartName="/ppt/comments/modernComment_7FFFF647_F5F0DBE9.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8" r:id="rId5"/>
  </p:sldMasterIdLst>
  <p:notesMasterIdLst>
    <p:notesMasterId r:id="rId24"/>
  </p:notesMasterIdLst>
  <p:sldIdLst>
    <p:sldId id="2147480947" r:id="rId6"/>
    <p:sldId id="2147480934" r:id="rId7"/>
    <p:sldId id="2147480891" r:id="rId8"/>
    <p:sldId id="2147481161" r:id="rId9"/>
    <p:sldId id="2147481169" r:id="rId10"/>
    <p:sldId id="2147481171" r:id="rId11"/>
    <p:sldId id="2147481168" r:id="rId12"/>
    <p:sldId id="2147481166" r:id="rId13"/>
    <p:sldId id="2147481167" r:id="rId14"/>
    <p:sldId id="2147481164" r:id="rId15"/>
    <p:sldId id="2147481150" r:id="rId16"/>
    <p:sldId id="2147481170" r:id="rId17"/>
    <p:sldId id="2147481156" r:id="rId18"/>
    <p:sldId id="2147481158" r:id="rId19"/>
    <p:sldId id="2147481144" r:id="rId20"/>
    <p:sldId id="2147481159" r:id="rId21"/>
    <p:sldId id="2147481153" r:id="rId22"/>
    <p:sldId id="214748115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059A1C-7799-2BC8-9FA8-322BB841E451}" name="Tomas Pouls" initials="TP" userId="S::Tomas.Pouls@stonybrook.edu::0194bf3b-c3b9-4575-ae0d-43089cf70dff" providerId="AD"/>
  <p188:author id="{D2557A31-B744-77D7-5F92-5B1BF2889F1B}" name="Famer, Kariley" initials="FK" userId="S::kfamer@deloitte.com::f4743b45-08ce-4d6d-bea3-a8d1009f7f74" providerId="AD"/>
  <p188:author id="{CB06A247-7F89-10A6-B1C8-644458FC2A2D}" name="Hina Kausar" initials="HK" userId="S::Hina.Kausar@stonybrook.edu::2d47a55d-c5b6-4378-94da-24676b12c4dc" providerId="AD"/>
  <p188:author id="{BC741277-72A9-5B47-0875-A72A54DB1D57}" name="mfahey" initials="mf" userId="S::mfahey_deloitte.com#ext#@stonybrook365.onmicrosoft.com::7ceec197-4248-437b-84b8-0a1309085324" providerId="AD"/>
  <p188:author id="{3C16E4AE-3EC0-819B-F023-5FD0957560DB}" name="Pouls, Tomas" initials="TP" userId="S::tpouls@deloitte.com::bb0b9399-fd26-483d-be36-778e7ecc810a" providerId="AD"/>
  <p188:author id="{A345B2B4-2E14-990C-55E2-885070137C55}" name="Devon Kellaher" initials="DK" userId="S::devon.kellaher@stonybrook.edu::ad811f5f-2cbe-4941-b4ed-b1a810656f36" providerId="AD"/>
  <p188:author id="{0F6884E1-E8A9-6707-7887-F5A8E65E0427}" name="Famer, Kariley" initials="FK" userId="S::kfamer_deloitte.com#ext#@stonybrook365.onmicrosoft.com::ecc69953-f008-4220-b2d2-353ee786146c" providerId="AD"/>
  <p188:author id="{2B1074E8-FD34-BA5C-9BBA-5E3C980DDEB2}" name="Kimberly McKenzie" initials="KM" userId="S::kimberly.mckenzie@stonybrook.edu::871470da-e71f-479f-a755-c7c043d12b52" providerId="AD"/>
  <p188:author id="{D37D5EF9-EA7E-F30A-43AA-83433671B0CF}" name="Hina Kausar" initials="HK" userId="S::hina.kausar@stonybrook.edu::2d47a55d-c5b6-4378-94da-24676b12c4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28E"/>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7823F3-2A4B-494D-95BA-22FEC8D9B219}" v="141" dt="2026-02-05T17:55:41.1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44"/>
    <p:restoredTop sz="94686"/>
  </p:normalViewPr>
  <p:slideViewPr>
    <p:cSldViewPr snapToGrid="0">
      <p:cViewPr varScale="1">
        <p:scale>
          <a:sx n="89" d="100"/>
          <a:sy n="89" d="100"/>
        </p:scale>
        <p:origin x="168" y="6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8/10/relationships/authors" Target="authors.xml"/></Relationships>
</file>

<file path=ppt/comments/modernComment_7FFFF53B_B5E9085F.xml><?xml version="1.0" encoding="utf-8"?>
<p188:cmLst xmlns:a="http://schemas.openxmlformats.org/drawingml/2006/main" xmlns:r="http://schemas.openxmlformats.org/officeDocument/2006/relationships" xmlns:p188="http://schemas.microsoft.com/office/powerpoint/2018/8/main">
  <p188:cm id="{BE8EFDE5-93B1-41DD-ACD1-296DD28971E0}" authorId="{CB06A247-7F89-10A6-B1C8-644458FC2A2D}" status="resolved" created="2026-02-04T17:09:43.465" complete="100000">
    <pc:sldMkLst xmlns:pc="http://schemas.microsoft.com/office/powerpoint/2013/main/command">
      <pc:docMk/>
      <pc:sldMk cId="3051948127" sldId="2147480891"/>
    </pc:sldMkLst>
    <p188:txBody>
      <a:bodyPr/>
      <a:lstStyle/>
      <a:p>
        <a:r>
          <a:rPr lang="en-US"/>
          <a:t>@devon - pls update </a:t>
        </a:r>
      </a:p>
    </p188:txBody>
    <p188:extLst>
      <p:ext xmlns:p="http://schemas.openxmlformats.org/presentationml/2006/main" uri="{57CB4572-C831-44C2-8A1C-0ADB6CCDFE69}">
        <p223:reactions xmlns:p223="http://schemas.microsoft.com/office/powerpoint/2022/03/main">
          <p223:rxn type="👍">
            <p223:instance time="2026-02-04T20:12:19.611" authorId="{A345B2B4-2E14-990C-55E2-885070137C55}"/>
          </p223:rxn>
        </p223:reactions>
      </p:ext>
    </p188:extLst>
  </p188:cm>
</p188:cmLst>
</file>

<file path=ppt/comments/modernComment_7FFFF638_FE023E6F.xml><?xml version="1.0" encoding="utf-8"?>
<p188:cmLst xmlns:a="http://schemas.openxmlformats.org/drawingml/2006/main" xmlns:r="http://schemas.openxmlformats.org/officeDocument/2006/relationships" xmlns:p188="http://schemas.microsoft.com/office/powerpoint/2018/8/main">
  <p188:cm id="{3F50A21E-30D5-4DAB-A747-F6FAEA2B8824}" authorId="{2B1074E8-FD34-BA5C-9BBA-5E3C980DDEB2}" status="resolved" created="2025-12-24T19:36:41.048" complete="100000">
    <ac:deMkLst xmlns:ac="http://schemas.microsoft.com/office/drawing/2013/main/command">
      <pc:docMk xmlns:pc="http://schemas.microsoft.com/office/powerpoint/2013/main/command"/>
      <pc:sldMk xmlns:pc="http://schemas.microsoft.com/office/powerpoint/2013/main/command" cId="4261559919" sldId="2147481144"/>
      <ac:graphicFrameMk id="7" creationId="{C8D4DBFB-0A72-CCE3-72EF-9B31BF4E2238}"/>
    </ac:deMkLst>
    <p188:txBody>
      <a:bodyPr/>
      <a:lstStyle/>
      <a:p>
        <a:r>
          <a:rPr lang="en-US"/>
          <a:t>Only 2 or 3 bullets at most using attend, share, reinforce, encourage</a:t>
        </a:r>
      </a:p>
    </p188:txBody>
    <p188:extLst>
      <p:ext xmlns:p="http://schemas.openxmlformats.org/presentationml/2006/main" uri="{57CB4572-C831-44C2-8A1C-0ADB6CCDFE69}">
        <p223:reactions xmlns:p223="http://schemas.microsoft.com/office/powerpoint/2022/03/main">
          <p223:rxn type="👍">
            <p223:instance time="2026-01-28T17:55:38.407" authorId="{D37D5EF9-EA7E-F30A-43AA-83433671B0CF}"/>
            <p223:instance time="2026-02-03T13:59:08.423" authorId="{2B1074E8-FD34-BA5C-9BBA-5E3C980DDEB2}"/>
          </p223:rxn>
        </p223:reactions>
      </p:ext>
    </p188:extLst>
  </p188:cm>
  <p188:cm id="{731FAF9A-61AD-4FBF-9B36-F634645681E5}" authorId="{BC741277-72A9-5B47-0875-A72A54DB1D57}" status="resolved" created="2026-01-23T22:05:31.499" complete="100000">
    <ac:deMkLst xmlns:ac="http://schemas.microsoft.com/office/drawing/2013/main/command">
      <pc:docMk xmlns:pc="http://schemas.microsoft.com/office/powerpoint/2013/main/command"/>
      <pc:sldMk xmlns:pc="http://schemas.microsoft.com/office/powerpoint/2013/main/command" cId="4261559919" sldId="2147481144"/>
      <ac:graphicFrameMk id="7" creationId="{C8D4DBFB-0A72-CCE3-72EF-9B31BF4E2238}"/>
    </ac:deMkLst>
    <p188:replyLst/>
    <p188:txBody>
      <a:bodyPr/>
      <a:lstStyle/>
      <a:p>
        <a:r>
          <a:rPr lang="en-US"/>
          <a:t>For March, the objective and the action don't match up.  How are CC gathering employee questions if their action is to attend education sessions?</a:t>
        </a:r>
      </a:p>
    </p188:txBody>
    <p188:extLst>
      <p:ext xmlns:p="http://schemas.openxmlformats.org/presentationml/2006/main" uri="{57CB4572-C831-44C2-8A1C-0ADB6CCDFE69}">
        <p223:reactions xmlns:p223="http://schemas.microsoft.com/office/powerpoint/2022/03/main">
          <p223:rxn type="👍">
            <p223:instance time="2026-01-26T13:52:52.844" authorId="{D2557A31-B744-77D7-5F92-5B1BF2889F1B}"/>
          </p223:rxn>
        </p223:reactions>
      </p:ext>
    </p188:extLst>
  </p188:cm>
  <p188:cm id="{C6BC1014-D6EE-419C-8B1D-0D60B6D2E115}" authorId="{2B1074E8-FD34-BA5C-9BBA-5E3C980DDEB2}" status="resolved" created="2026-01-27T19:18:48.525" complete="100000">
    <ac:deMkLst xmlns:ac="http://schemas.microsoft.com/office/drawing/2013/main/command">
      <pc:docMk xmlns:pc="http://schemas.microsoft.com/office/powerpoint/2013/main/command"/>
      <pc:sldMk xmlns:pc="http://schemas.microsoft.com/office/powerpoint/2013/main/command" cId="4261559919" sldId="2147481144"/>
      <ac:graphicFrameMk id="7" creationId="{C8D4DBFB-0A72-CCE3-72EF-9B31BF4E2238}"/>
    </ac:deMkLst>
    <p188:txBody>
      <a:bodyPr/>
      <a:lstStyle/>
      <a:p>
        <a:r>
          <a:rPr lang="en-US"/>
          <a:t>made many changes in both the change objective and actions for each month - please review</a:t>
        </a:r>
      </a:p>
    </p188:txBody>
  </p188:cm>
  <p188:cm id="{AAEC2081-3A07-4BA7-B474-495F4ECE9A58}" authorId="{D37D5EF9-EA7E-F30A-43AA-83433671B0CF}" created="2026-01-28T17:57:59.329">
    <ac:txMkLst xmlns:ac="http://schemas.microsoft.com/office/drawing/2013/main/command">
      <pc:docMk xmlns:pc="http://schemas.microsoft.com/office/powerpoint/2013/main/command"/>
      <pc:sldMk xmlns:pc="http://schemas.microsoft.com/office/powerpoint/2013/main/command" cId="4261559919" sldId="2147481144"/>
      <ac:graphicFrameMk id="7" creationId="{C8D4DBFB-0A72-CCE3-72EF-9B31BF4E2238}"/>
      <ac:tblMk/>
      <ac:tcMk rowId="3665479577" colId="1284372925"/>
      <ac:txMk cp="0" len="97">
        <ac:context len="98" hash="371287509"/>
      </ac:txMk>
    </ac:txMkLst>
    <p188:replyLst>
      <p188:reply id="{237F2650-67DE-524E-A169-544B71016FA0}" authorId="{D2557A31-B744-77D7-5F92-5B1BF2889F1B}" created="2026-01-28T19:46:03.698">
        <p188:txBody>
          <a:bodyPr/>
          <a:lstStyle/>
          <a:p>
            <a:r>
              <a:rPr lang="en-US"/>
              <a:t>Are we still moving forward with the table that tells them when to use COA deck vs. ESS deck etc? Is the meeting in a box going to be approved by Feb 4?</a:t>
            </a:r>
          </a:p>
        </p188:txBody>
      </p188:reply>
    </p188:replyLst>
    <p188:txBody>
      <a:bodyPr/>
      <a:lstStyle/>
      <a:p>
        <a:r>
          <a:rPr lang="en-US"/>
          <a:t>The message here should be that if by now they have not done an overview of WO, they should get that in. Specifically, is this the Meeting-in-a-Box? What can they use for this from the Toolkit?</a:t>
        </a:r>
      </a:p>
    </p188:txBody>
  </p188:cm>
  <p188:cm id="{62170632-D49D-4F3E-9A55-685276FB2032}" authorId="{D37D5EF9-EA7E-F30A-43AA-83433671B0CF}" status="resolved" created="2026-01-28T17:59:13.439" complete="100000">
    <ac:txMkLst xmlns:ac="http://schemas.microsoft.com/office/drawing/2013/main/command">
      <pc:docMk xmlns:pc="http://schemas.microsoft.com/office/powerpoint/2013/main/command"/>
      <pc:sldMk xmlns:pc="http://schemas.microsoft.com/office/powerpoint/2013/main/command" cId="4261559919" sldId="2147481144"/>
      <ac:graphicFrameMk id="7" creationId="{C8D4DBFB-0A72-CCE3-72EF-9B31BF4E2238}"/>
      <ac:tblMk/>
      <ac:tcMk rowId="2297899770" colId="1284372925"/>
      <ac:txMk cp="7">
        <ac:context len="319" hash="2191083992"/>
      </ac:txMk>
    </ac:txMkLst>
    <p188:replyLst>
      <p188:reply id="{B1299AA6-A570-4942-A5B0-2A0AED0097E9}" authorId="{D2557A31-B744-77D7-5F92-5B1BF2889F1B}" created="2026-01-28T19:54:13.743">
        <p188:txBody>
          <a:bodyPr/>
          <a:lstStyle/>
          <a:p>
            <a:r>
              <a:rPr lang="en-US"/>
              <a:t>Recommendation: "Reassure end users by explaining the TTT model and set expectations for end user training timing and modalities".</a:t>
            </a:r>
          </a:p>
        </p188:txBody>
      </p188:reply>
      <p188:reply id="{FF32D161-85D2-B340-B7F0-5618F15BFC04}" authorId="{D2557A31-B744-77D7-5F92-5B1BF2889F1B}" created="2026-02-02T19:22:07.587">
        <p188:txBody>
          <a:bodyPr/>
          <a:lstStyle/>
          <a:p>
            <a:r>
              <a:rPr lang="en-US"/>
              <a:t>Instead, we can say "Help set expectations for end user training in the late Spring.</a:t>
            </a:r>
          </a:p>
        </p188:txBody>
      </p188:reply>
    </p188:replyLst>
    <p188:txBody>
      <a:bodyPr/>
      <a:lstStyle/>
      <a:p>
        <a:r>
          <a:rPr lang="en-US"/>
          <a:t>TTT is relevant for Champions, not for end users. </a:t>
        </a:r>
      </a:p>
    </p188:txBody>
  </p188:cm>
  <p188:cm id="{7008B39D-542A-4DDD-96BF-02567FA391F7}" authorId="{D37D5EF9-EA7E-F30A-43AA-83433671B0CF}" status="resolved" created="2026-01-28T18:02:32.298" complete="100000">
    <ac:txMkLst xmlns:ac="http://schemas.microsoft.com/office/drawing/2013/main/command">
      <pc:docMk xmlns:pc="http://schemas.microsoft.com/office/powerpoint/2013/main/command"/>
      <pc:sldMk xmlns:pc="http://schemas.microsoft.com/office/powerpoint/2013/main/command" cId="4261559919" sldId="2147481144"/>
      <ac:graphicFrameMk id="7" creationId="{C8D4DBFB-0A72-CCE3-72EF-9B31BF4E2238}"/>
      <ac:tblMk/>
      <ac:tcMk rowId="2297899770" colId="4159382750"/>
      <ac:txMk cp="0" len="35">
        <ac:context len="36" hash="685608023"/>
      </ac:txMk>
    </ac:txMkLst>
    <p188:txBody>
      <a:bodyPr/>
      <a:lstStyle/>
      <a:p>
        <a:r>
          <a:rPr lang="en-US"/>
          <a:t>Champion actions fall into two categories: Self - Building Champion Knowledge/Skills/Abilities and User Adoption - Cascading Information / Educating their audiences. We should clearly separate those out </a:t>
        </a:r>
      </a:p>
    </p188:txBody>
    <p188:extLst>
      <p:ext xmlns:p="http://schemas.openxmlformats.org/presentationml/2006/main" uri="{57CB4572-C831-44C2-8A1C-0ADB6CCDFE69}">
        <p223:reactions xmlns:p223="http://schemas.microsoft.com/office/powerpoint/2022/03/main">
          <p223:rxn type="👍">
            <p223:instance time="2026-01-28T19:56:09.370" authorId="{D2557A31-B744-77D7-5F92-5B1BF2889F1B}"/>
          </p223:rxn>
        </p223:reactions>
      </p:ext>
    </p188:extLst>
  </p188:cm>
  <p188:cm id="{1593D41E-08C3-4085-948B-1B9D0B81FEFB}" authorId="{D37D5EF9-EA7E-F30A-43AA-83433671B0CF}" created="2026-01-28T18:04:06.986">
    <ac:txMkLst xmlns:ac="http://schemas.microsoft.com/office/drawing/2013/main/command">
      <pc:docMk xmlns:pc="http://schemas.microsoft.com/office/powerpoint/2013/main/command"/>
      <pc:sldMk xmlns:pc="http://schemas.microsoft.com/office/powerpoint/2013/main/command" cId="4261559919" sldId="2147481144"/>
      <ac:graphicFrameMk id="7" creationId="{C8D4DBFB-0A72-CCE3-72EF-9B31BF4E2238}"/>
      <ac:tblMk/>
      <ac:tcMk rowId="2297899770" colId="3000643667"/>
      <ac:txMk cp="6" len="104">
        <ac:context len="197" hash="4170818496"/>
      </ac:txMk>
    </ac:txMkLst>
    <p188:replyLst>
      <p188:reply id="{9BAEC67E-3BC8-354B-9EF1-3749E7C8614E}" authorId="{D2557A31-B744-77D7-5F92-5B1BF2889F1B}" created="2026-01-28T21:33:36.212">
        <p188:txBody>
          <a:bodyPr/>
          <a:lstStyle/>
          <a:p>
            <a:r>
              <a:rPr lang="en-US"/>
              <a:t>Kim, are you getting this confirmation?</a:t>
            </a:r>
          </a:p>
        </p188:txBody>
      </p188:reply>
    </p188:replyLst>
    <p188:txBody>
      <a:bodyPr/>
      <a:lstStyle/>
      <a:p>
        <a:r>
          <a:rPr lang="en-US"/>
          <a:t>See recommended text in blue. Also, this is subject to confirmation from WSL</a:t>
        </a:r>
      </a:p>
    </p188:txBody>
    <p188:extLst>
      <p:ext xmlns:p="http://schemas.openxmlformats.org/presentationml/2006/main" uri="{57CB4572-C831-44C2-8A1C-0ADB6CCDFE69}">
        <p223:reactions xmlns:p223="http://schemas.microsoft.com/office/powerpoint/2022/03/main">
          <p223:rxn type="👍">
            <p223:instance time="2026-01-28T20:04:32.726" authorId="{D2557A31-B744-77D7-5F92-5B1BF2889F1B}"/>
          </p223:rxn>
        </p223:reactions>
      </p:ext>
    </p188:extLst>
  </p188:cm>
  <p188:cm id="{87C6EAAD-1930-4776-8FAC-1C94E13EB850}" authorId="{D37D5EF9-EA7E-F30A-43AA-83433671B0CF}" status="resolved" created="2026-01-28T18:04:50.189" complete="100000">
    <ac:txMkLst xmlns:ac="http://schemas.microsoft.com/office/drawing/2013/main/command">
      <pc:docMk xmlns:pc="http://schemas.microsoft.com/office/powerpoint/2013/main/command"/>
      <pc:sldMk xmlns:pc="http://schemas.microsoft.com/office/powerpoint/2013/main/command" cId="4261559919" sldId="2147481144"/>
      <ac:graphicFrameMk id="7" creationId="{C8D4DBFB-0A72-CCE3-72EF-9B31BF4E2238}"/>
      <ac:tblMk/>
      <ac:tcMk rowId="2297899770" colId="3914079143"/>
      <ac:txMk cp="7" len="43">
        <ac:context len="199" hash="4036710858"/>
      </ac:txMk>
    </ac:txMkLst>
    <p188:replyLst>
      <p188:reply id="{C91E21A0-C04C-6A45-BC03-0297F8A5DAEE}" authorId="{D2557A31-B744-77D7-5F92-5B1BF2889F1B}" created="2026-01-28T20:03:41.343">
        <p188:txBody>
          <a:bodyPr/>
          <a:lstStyle/>
          <a:p>
            <a:r>
              <a:rPr lang="en-US"/>
              <a:t>Unsure from PMO or testing team yet so I removed this. </a:t>
            </a:r>
          </a:p>
        </p188:txBody>
      </p188:reply>
    </p188:replyLst>
    <p188:txBody>
      <a:bodyPr/>
      <a:lstStyle/>
      <a:p>
        <a:r>
          <a:rPr lang="en-US"/>
          <a:t>with whom?</a:t>
        </a:r>
      </a:p>
    </p188:txBody>
  </p188:cm>
  <p188:cm id="{B6A8FE56-211C-426F-9B89-2B5F23532738}" authorId="{D37D5EF9-EA7E-F30A-43AA-83433671B0CF}" status="resolved" created="2026-01-28T18:05:19.330" complete="100000">
    <ac:txMkLst xmlns:ac="http://schemas.microsoft.com/office/drawing/2013/main/command">
      <pc:docMk xmlns:pc="http://schemas.microsoft.com/office/powerpoint/2013/main/command"/>
      <pc:sldMk xmlns:pc="http://schemas.microsoft.com/office/powerpoint/2013/main/command" cId="4261559919" sldId="2147481144"/>
      <ac:graphicFrameMk id="7" creationId="{C8D4DBFB-0A72-CCE3-72EF-9B31BF4E2238}"/>
      <ac:tblMk/>
      <ac:tcMk rowId="2297899770" colId="3914079143"/>
      <ac:txMk cp="45">
        <ac:context len="199" hash="4036710858"/>
      </ac:txMk>
    </ac:txMkLst>
    <p188:txBody>
      <a:bodyPr/>
      <a:lstStyle/>
      <a:p>
        <a:r>
          <a:rPr lang="en-US"/>
          <a:t>only if we open it to the broad audience </a:t>
        </a:r>
      </a:p>
    </p188:txBody>
  </p188:cm>
  <p188:cm id="{C14964C9-1E9D-474C-A12C-84028B8435F4}" authorId="{D37D5EF9-EA7E-F30A-43AA-83433671B0CF}" status="resolved" created="2026-01-28T18:06:41.846" complete="100000">
    <ac:txMkLst xmlns:ac="http://schemas.microsoft.com/office/drawing/2013/main/command">
      <pc:docMk xmlns:pc="http://schemas.microsoft.com/office/powerpoint/2013/main/command"/>
      <pc:sldMk xmlns:pc="http://schemas.microsoft.com/office/powerpoint/2013/main/command" cId="4261559919" sldId="2147481144"/>
      <ac:graphicFrameMk id="7" creationId="{C8D4DBFB-0A72-CCE3-72EF-9B31BF4E2238}"/>
      <ac:tblMk/>
      <ac:tcMk rowId="2297899770" colId="3914079143"/>
      <ac:txMk cp="102" len="95">
        <ac:context len="199" hash="4036710858"/>
      </ac:txMk>
    </ac:txMkLst>
    <p188:replyLst>
      <p188:reply id="{BFCB3A54-9AF8-9342-AAD3-5873F08A63B7}" authorId="{D2557A31-B744-77D7-5F92-5B1BF2889F1B}" created="2026-01-28T19:43:57.131">
        <p188:txBody>
          <a:bodyPr/>
          <a:lstStyle/>
          <a:p>
            <a:r>
              <a:rPr lang="en-US"/>
              <a:t>I'm unsure if Blackout dates will include Taleo. Taleo is the only system other then PS and CBM that will be "properly retired". Edited to keep it generic.</a:t>
            </a:r>
          </a:p>
        </p188:txBody>
      </p188:reply>
    </p188:replyLst>
    <p188:txBody>
      <a:bodyPr/>
      <a:lstStyle/>
      <a:p>
        <a:r>
          <a:rPr lang="en-US"/>
          <a:t>Are these the only systems? Should we generalize with 'systems we are retiring/moving away from' to WO?</a:t>
        </a:r>
      </a:p>
    </p188:txBody>
    <p188:extLst>
      <p:ext xmlns:p="http://schemas.openxmlformats.org/presentationml/2006/main" uri="{57CB4572-C831-44C2-8A1C-0ADB6CCDFE69}">
        <p223:reactions xmlns:p223="http://schemas.microsoft.com/office/powerpoint/2022/03/main">
          <p223:rxn type="👍">
            <p223:instance time="2026-01-28T19:44:14.946" authorId="{D2557A31-B744-77D7-5F92-5B1BF2889F1B}"/>
          </p223:rxn>
        </p223:reactions>
      </p:ext>
    </p188:extLst>
  </p188:cm>
</p188:cmLst>
</file>

<file path=ppt/comments/modernComment_7FFFF63E_107F1C41.xml><?xml version="1.0" encoding="utf-8"?>
<p188:cmLst xmlns:a="http://schemas.openxmlformats.org/drawingml/2006/main" xmlns:r="http://schemas.openxmlformats.org/officeDocument/2006/relationships" xmlns:p188="http://schemas.microsoft.com/office/powerpoint/2018/8/main">
  <p188:cm id="{69310512-80EA-094A-8615-E1528B26330B}" authorId="{D2557A31-B744-77D7-5F92-5B1BF2889F1B}" status="resolved" created="2026-01-22T18:43:26.008" complete="100000">
    <ac:txMkLst xmlns:ac="http://schemas.microsoft.com/office/drawing/2013/main/command">
      <pc:docMk xmlns:pc="http://schemas.microsoft.com/office/powerpoint/2013/main/command"/>
      <pc:sldMk xmlns:pc="http://schemas.microsoft.com/office/powerpoint/2013/main/command" cId="276765761" sldId="2147481150"/>
      <ac:graphicFrameMk id="11" creationId="{473C94CA-F032-D259-8047-ABF0E85DF9C2}"/>
      <ac:tblMk/>
      <ac:tcMk rowId="3951416809" colId="3347439979"/>
      <ac:txMk cp="0" len="14">
        <ac:context len="15" hash="3313647571"/>
      </ac:txMk>
    </ac:txMkLst>
    <p188:pos x="815338" y="4431274"/>
    <p188:txBody>
      <a:bodyPr/>
      <a:lstStyle/>
      <a:p>
        <a:r>
          <a:rPr lang="en-US"/>
          <a:t>change the light gray rectangles to a brighter warmer color</a:t>
        </a:r>
      </a:p>
    </p188:txBody>
  </p188:cm>
  <p188:cm id="{DF691658-3B93-48A4-8561-1AE2C81EFA2E}" authorId="{A345B2B4-2E14-990C-55E2-885070137C55}" status="resolved" created="2026-01-26T21:36:25.261" complete="100000">
    <pc:sldMkLst xmlns:pc="http://schemas.microsoft.com/office/powerpoint/2013/main/command">
      <pc:docMk/>
      <pc:sldMk cId="276765761" sldId="2147481150"/>
    </pc:sldMkLst>
    <p188:txBody>
      <a:bodyPr/>
      <a:lstStyle/>
      <a:p>
        <a:r>
          <a:rPr lang="en-US"/>
          <a:t>Add metrics from testing</a:t>
        </a:r>
      </a:p>
    </p188:txBody>
  </p188:cm>
</p188:cmLst>
</file>

<file path=ppt/comments/modernComment_7FFFF644_DA10EF14.xml><?xml version="1.0" encoding="utf-8"?>
<p188:cmLst xmlns:a="http://schemas.openxmlformats.org/drawingml/2006/main" xmlns:r="http://schemas.openxmlformats.org/officeDocument/2006/relationships" xmlns:p188="http://schemas.microsoft.com/office/powerpoint/2018/8/main">
  <p188:cm id="{22E0E6B3-C4B6-1C40-85A9-FAE86FA75A3B}" authorId="{D2557A31-B744-77D7-5F92-5B1BF2889F1B}" created="2026-01-26T21:43:35.533">
    <ac:txMkLst xmlns:ac="http://schemas.microsoft.com/office/drawing/2013/main/command">
      <pc:docMk xmlns:pc="http://schemas.microsoft.com/office/powerpoint/2013/main/command"/>
      <pc:sldMk xmlns:pc="http://schemas.microsoft.com/office/powerpoint/2013/main/command" cId="3658542868" sldId="2147481156"/>
      <ac:spMk id="2" creationId="{A79EEA57-EAC8-19BD-7A88-A4832386BD70}"/>
      <ac:txMk cp="0">
        <ac:context len="258" hash="316755578"/>
      </ac:txMk>
    </ac:txMkLst>
    <p188:pos x="2913674" y="1497369"/>
    <p188:txBody>
      <a:bodyPr/>
      <a:lstStyle/>
      <a:p>
        <a:r>
          <a:rPr lang="en-US"/>
          <a:t>Proposing that we explain what the pass rate is as a talking point "it's how many test scripts passed compared to how many test scenarios we have overall, which confirm that the system functionality is working as expected and producing the desired business outcomes. </a:t>
        </a:r>
      </a:p>
    </p188:txBody>
  </p188:cm>
  <p188:cm id="{F9E192FC-1B22-314E-A2A8-622FE07DEF1B}" authorId="{D2557A31-B744-77D7-5F92-5B1BF2889F1B}" created="2026-01-26T21:44:27.010">
    <ac:txMkLst xmlns:ac="http://schemas.microsoft.com/office/drawing/2013/main/command">
      <pc:docMk xmlns:pc="http://schemas.microsoft.com/office/powerpoint/2013/main/command"/>
      <pc:sldMk xmlns:pc="http://schemas.microsoft.com/office/powerpoint/2013/main/command" cId="3658542868" sldId="2147481156"/>
      <ac:spMk id="2" creationId="{A79EEA57-EAC8-19BD-7A88-A4832386BD70}"/>
      <ac:txMk cp="0">
        <ac:context len="258" hash="316755578"/>
      </ac:txMk>
    </ac:txMkLst>
    <p188:pos x="3670758" y="2047975"/>
    <p188:replyLst>
      <p188:reply id="{F09204A2-4227-164A-8D8C-8EEFC2323E1A}" authorId="{D2557A31-B744-77D7-5F92-5B1BF2889F1B}" created="2026-02-04T03:15:09.098">
        <p188:txBody>
          <a:bodyPr/>
          <a:lstStyle/>
          <a:p>
            <a:r>
              <a:rPr lang="en-US"/>
              <a:t>Another talking point for Nick: "Failed tests pertain to access, test script clarity, and data discrepancy issues​."</a:t>
            </a:r>
          </a:p>
        </p188:txBody>
      </p188:reply>
    </p188:replyLst>
    <p188:txBody>
      <a:bodyPr/>
      <a:lstStyle/>
      <a:p>
        <a:r>
          <a:rPr lang="en-US"/>
          <a:t>Same as above: speaker says "Defects are good! The point of testing is that we have the chance to find defects now and to fix them before go live"</a:t>
        </a:r>
      </a:p>
    </p188:txBody>
  </p188:cm>
</p188:cmLst>
</file>

<file path=ppt/comments/modernComment_7FFFF646_22E28A72.xml><?xml version="1.0" encoding="utf-8"?>
<p188:cmLst xmlns:a="http://schemas.openxmlformats.org/drawingml/2006/main" xmlns:r="http://schemas.openxmlformats.org/officeDocument/2006/relationships" xmlns:p188="http://schemas.microsoft.com/office/powerpoint/2018/8/main">
  <p188:cm id="{CF4A53B6-1F27-4DD8-B7DC-2962542F9C37}" authorId="{2B1074E8-FD34-BA5C-9BBA-5E3C980DDEB2}" status="resolved" created="2026-01-27T20:16:57.495" complete="100000">
    <pc:sldMkLst xmlns:pc="http://schemas.microsoft.com/office/powerpoint/2013/main/command">
      <pc:docMk/>
      <pc:sldMk cId="585271922" sldId="2147481158"/>
    </pc:sldMkLst>
    <p188:txBody>
      <a:bodyPr/>
      <a:lstStyle/>
      <a:p>
        <a:r>
          <a:rPr lang="en-US"/>
          <a:t>propose this replaces current comms &amp; key messages</a:t>
        </a:r>
      </a:p>
    </p188:txBody>
  </p188:cm>
  <p188:cm id="{FB0B0418-60B8-9243-AA7C-86B704702016}" authorId="{D2557A31-B744-77D7-5F92-5B1BF2889F1B}" status="resolved" created="2026-01-27T20:58:06.769" complete="100000">
    <ac:txMkLst xmlns:ac="http://schemas.microsoft.com/office/drawing/2013/main/command">
      <pc:docMk xmlns:pc="http://schemas.microsoft.com/office/powerpoint/2013/main/command"/>
      <pc:sldMk xmlns:pc="http://schemas.microsoft.com/office/powerpoint/2013/main/command" cId="585271922" sldId="2147481158"/>
      <ac:spMk id="6" creationId="{F3BC7C2F-396C-D131-E027-593316C6A273}"/>
      <ac:txMk cp="28">
        <ac:context len="29" hash="2064814444"/>
      </ac:txMk>
    </ac:txMkLst>
    <p188:pos x="3759769" y="396985"/>
    <p188:txBody>
      <a:bodyPr/>
      <a:lstStyle/>
      <a:p>
        <a:r>
          <a:rPr lang="en-US"/>
          <a:t>This is the January newsletter</a:t>
        </a:r>
      </a:p>
    </p188:txBody>
  </p188:cm>
  <p188:cm id="{BB216C80-7ECB-42EA-A1BC-E65856ABA88F}" authorId="{D37D5EF9-EA7E-F30A-43AA-83433671B0CF}" status="resolved" created="2026-01-28T17:49:42.406" complete="100000">
    <pc:sldMkLst xmlns:pc="http://schemas.microsoft.com/office/powerpoint/2013/main/command">
      <pc:docMk/>
      <pc:sldMk cId="585271922" sldId="2147481158"/>
    </pc:sldMkLst>
    <p188:txBody>
      <a:bodyPr/>
      <a:lstStyle/>
      <a:p>
        <a:r>
          <a:rPr lang="en-US"/>
          <a:t>yes, this slide is better</a:t>
        </a:r>
      </a:p>
    </p188:txBody>
    <p188:extLst>
      <p:ext xmlns:p="http://schemas.openxmlformats.org/presentationml/2006/main" uri="{57CB4572-C831-44C2-8A1C-0ADB6CCDFE69}">
        <p223:reactions xmlns:p223="http://schemas.microsoft.com/office/powerpoint/2022/03/main">
          <p223:rxn type="👍">
            <p223:instance time="2026-01-28T18:55:58.830" authorId="{2B1074E8-FD34-BA5C-9BBA-5E3C980DDEB2}"/>
          </p223:rxn>
        </p223:reactions>
      </p:ext>
    </p188:extLst>
  </p188:cm>
</p188:cmLst>
</file>

<file path=ppt/comments/modernComment_7FFFF647_F5F0DBE9.xml><?xml version="1.0" encoding="utf-8"?>
<p188:cmLst xmlns:a="http://schemas.openxmlformats.org/drawingml/2006/main" xmlns:r="http://schemas.openxmlformats.org/officeDocument/2006/relationships" xmlns:p188="http://schemas.microsoft.com/office/powerpoint/2018/8/main">
  <p188:cm id="{403A9EBD-8358-4E29-B3BB-54133669ED96}" authorId="{2B1074E8-FD34-BA5C-9BBA-5E3C980DDEB2}" status="resolved" created="2026-01-27T19:20:00.078" complete="100000">
    <ac:deMkLst xmlns:ac="http://schemas.microsoft.com/office/drawing/2013/main/command">
      <pc:docMk xmlns:pc="http://schemas.microsoft.com/office/powerpoint/2013/main/command"/>
      <pc:sldMk xmlns:pc="http://schemas.microsoft.com/office/powerpoint/2013/main/command" cId="2911723500" sldId="2147481157"/>
      <ac:spMk id="5" creationId="{D5E618F0-93B7-1841-CAA4-03A298018510}"/>
    </ac:deMkLst>
    <p188:replyLst>
      <p188:reply id="{D3F8F6B1-2FA1-3C4E-AC1F-BA6E2B57CDE9}" authorId="{D2557A31-B744-77D7-5F92-5B1BF2889F1B}" created="2026-01-28T16:48:50.367">
        <p188:txBody>
          <a:bodyPr/>
          <a:lstStyle/>
          <a:p>
            <a:r>
              <a:rPr lang="en-US"/>
              <a:t>These templates and the meeting in a box are pending review and approval by Hina. I was going to wait for Meredith to be back next week for her to review before sending to Hina, but up to you (since Meredith is offline until 2/2)</a:t>
            </a:r>
          </a:p>
        </p188:txBody>
      </p188:reply>
      <p188:reply id="{39058A6F-A730-0145-9B5A-9E2EDC9F7CE0}" authorId="{D2557A31-B744-77D7-5F92-5B1BF2889F1B}" created="2026-01-28T16:52:19.364">
        <p188:txBody>
          <a:bodyPr/>
          <a:lstStyle/>
          <a:p>
            <a:r>
              <a:rPr lang="en-US"/>
              <a:t>I also added the talking point to the speaker notes. </a:t>
            </a:r>
          </a:p>
        </p188:txBody>
      </p188:reply>
      <p188:reply id="{92FE0EAF-A1D5-45E5-91A9-6A9D7BD1EF29}" authorId="{2B1074E8-FD34-BA5C-9BBA-5E3C980DDEB2}" created="2026-01-28T19:02:04.383">
        <p188:txBody>
          <a:bodyPr/>
          <a:lstStyle/>
          <a:p>
            <a:r>
              <a:rPr lang="en-US"/>
              <a:t>I like this format better. Moved busy slide to appendix</a:t>
            </a:r>
          </a:p>
        </p188:txBody>
      </p188:reply>
    </p188:replyLst>
    <p188:txBody>
      <a:bodyPr/>
      <a:lstStyle/>
      <a:p>
        <a:r>
          <a:rPr lang="en-US"/>
          <a:t>WHEN is this template being uploaded to toolkit?</a:t>
        </a:r>
      </a:p>
    </p188:txBody>
  </p188:cm>
  <p188:cm id="{D503BD43-E244-43E5-AA47-7B34EA2B2735}" authorId="{D37D5EF9-EA7E-F30A-43AA-83433671B0CF}" created="2026-01-28T18:08:20.314">
    <ac:txMkLst xmlns:ac="http://schemas.microsoft.com/office/drawing/2013/main/command">
      <pc:docMk xmlns:pc="http://schemas.microsoft.com/office/powerpoint/2013/main/command"/>
      <pc:sldMk xmlns:pc="http://schemas.microsoft.com/office/powerpoint/2013/main/command" cId="4126202857" sldId="2147481159"/>
      <ac:spMk id="3" creationId="{BBB80C4E-5A04-964F-71C1-61A19633E4C3}"/>
      <ac:txMk cp="37" len="8">
        <ac:context len="764" hash="3594194785"/>
      </ac:txMk>
    </ac:txMkLst>
    <p188:pos x="3155461" y="752230"/>
    <p188:txBody>
      <a:bodyPr/>
      <a:lstStyle/>
      <a:p>
        <a:r>
          <a:rPr lang="en-US"/>
          <a:t>it's a toolkit? or a tool/resource?</a:t>
        </a:r>
      </a:p>
    </p188:txBody>
  </p188:cm>
  <p188:cm id="{B76DB5B4-1FFE-464E-8EE6-4A56141DD638}" authorId="{D37D5EF9-EA7E-F30A-43AA-83433671B0CF}" created="2026-01-28T18:08:40.127">
    <ac:txMkLst xmlns:ac="http://schemas.microsoft.com/office/drawing/2013/main/command">
      <pc:docMk xmlns:pc="http://schemas.microsoft.com/office/powerpoint/2013/main/command"/>
      <pc:sldMk xmlns:pc="http://schemas.microsoft.com/office/powerpoint/2013/main/command" cId="4126202857" sldId="2147481159"/>
      <ac:spMk id="3" creationId="{BBB80C4E-5A04-964F-71C1-61A19633E4C3}"/>
      <ac:txMk cp="82" len="18">
        <ac:context len="764" hash="3594194785"/>
      </ac:txMk>
    </ac:txMkLst>
    <p188:pos x="2559538" y="957384"/>
    <p188:txBody>
      <a:bodyPr/>
      <a:lstStyle/>
      <a:p>
        <a:r>
          <a:rPr lang="en-US"/>
          <a:t>about what?</a:t>
        </a:r>
      </a:p>
    </p188:txBody>
  </p188:cm>
  <p188:cm id="{EF8E70FC-DA7F-485E-9748-446300DB6F6D}" authorId="{D37D5EF9-EA7E-F30A-43AA-83433671B0CF}" created="2026-01-28T18:09:08.533">
    <ac:txMkLst xmlns:ac="http://schemas.microsoft.com/office/drawing/2013/main/command">
      <pc:docMk xmlns:pc="http://schemas.microsoft.com/office/powerpoint/2013/main/command"/>
      <pc:sldMk xmlns:pc="http://schemas.microsoft.com/office/powerpoint/2013/main/command" cId="4126202857" sldId="2147481159"/>
      <ac:spMk id="3" creationId="{BBB80C4E-5A04-964F-71C1-61A19633E4C3}"/>
      <ac:txMk cp="133" len="41">
        <ac:context len="764" hash="3594194785"/>
      </ac:txMk>
    </ac:txMkLst>
    <p188:pos x="3214076" y="1582615"/>
    <p188:txBody>
      <a:bodyPr/>
      <a:lstStyle/>
      <a:p>
        <a:r>
          <a:rPr lang="en-US"/>
          <a:t>why are these in the meeting-in-a-box?</a:t>
        </a:r>
      </a:p>
    </p188:txBody>
  </p188:cm>
  <p188:cm id="{CCB171D6-35B7-47BD-A31A-0571324552BB}" authorId="{D37D5EF9-EA7E-F30A-43AA-83433671B0CF}" created="2026-01-28T18:10:59.830">
    <ac:txMkLst xmlns:ac="http://schemas.microsoft.com/office/drawing/2013/main/command">
      <pc:docMk xmlns:pc="http://schemas.microsoft.com/office/powerpoint/2013/main/command"/>
      <pc:sldMk xmlns:pc="http://schemas.microsoft.com/office/powerpoint/2013/main/command" cId="4126202857" sldId="2147481159"/>
      <ac:spMk id="3" creationId="{BBB80C4E-5A04-964F-71C1-61A19633E4C3}"/>
      <ac:txMk cp="696" len="26">
        <ac:context len="764" hash="3594194785"/>
      </ac:txMk>
    </ac:txMkLst>
    <p188:pos x="2872153" y="5177692"/>
    <p188:replyLst>
      <p188:reply id="{DB8CA47A-37CC-8642-A495-F3EB6FEEDEFD}" authorId="{D2557A31-B744-77D7-5F92-5B1BF2889F1B}" created="2026-02-02T20:17:22.481">
        <p188:txBody>
          <a:bodyPr/>
          <a:lstStyle/>
          <a:p>
            <a:r>
              <a:rPr lang="en-US"/>
              <a:t>Kim, can we delete the champion expectations, since they are also mentioned in what is now slide 10?</a:t>
            </a:r>
          </a:p>
        </p188:txBody>
      </p188:reply>
    </p188:replyLst>
    <p188:txBody>
      <a:bodyPr/>
      <a:lstStyle/>
      <a:p>
        <a:r>
          <a:rPr lang="en-US"/>
          <a:t>We are saying this on slide 9 as well</a:t>
        </a:r>
      </a:p>
    </p188:txBody>
  </p188:cm>
  <p188:cm id="{C363FB8A-311D-4A87-AF68-87AF92C910E4}" authorId="{D37D5EF9-EA7E-F30A-43AA-83433671B0CF}" status="resolved" created="2026-01-28T18:11:38.565" complete="100000">
    <ac:txMkLst xmlns:ac="http://schemas.microsoft.com/office/drawing/2013/main/command">
      <pc:docMk xmlns:pc="http://schemas.microsoft.com/office/powerpoint/2013/main/command"/>
      <pc:sldMk xmlns:pc="http://schemas.microsoft.com/office/powerpoint/2013/main/command" cId="4126202857" sldId="2147481159"/>
      <ac:spMk id="3" creationId="{BBB80C4E-5A04-964F-71C1-61A19633E4C3}"/>
      <ac:txMk cp="556" len="58">
        <ac:context len="764" hash="3594194785"/>
      </ac:txMk>
    </ac:txMkLst>
    <p188:pos x="5685692" y="4757615"/>
    <p188:txBody>
      <a:bodyPr/>
      <a:lstStyle/>
      <a:p>
        <a:r>
          <a:rPr lang="en-US"/>
          <a:t>we did tell them they can customize the content for their audience but keep the integrity of the content</a:t>
        </a:r>
      </a:p>
    </p188:txBody>
    <p188:extLst>
      <p:ext xmlns:p="http://schemas.openxmlformats.org/presentationml/2006/main" uri="{57CB4572-C831-44C2-8A1C-0ADB6CCDFE69}">
        <p223:reactions xmlns:p223="http://schemas.microsoft.com/office/powerpoint/2022/03/main">
          <p223:rxn type="👍">
            <p223:instance time="2026-01-28T19:30:19.942" authorId="{2B1074E8-FD34-BA5C-9BBA-5E3C980DDEB2}"/>
          </p223:rxn>
        </p223:reactions>
      </p:ext>
    </p188:extLst>
  </p188:cm>
  <p188:cm id="{F515613E-24F3-4F85-B50A-07E476409F6B}" authorId="{D37D5EF9-EA7E-F30A-43AA-83433671B0CF}" created="2026-01-28T18:12:34.112">
    <ac:deMkLst xmlns:ac="http://schemas.microsoft.com/office/drawing/2013/main/command">
      <pc:docMk xmlns:pc="http://schemas.microsoft.com/office/powerpoint/2013/main/command"/>
      <pc:sldMk xmlns:pc="http://schemas.microsoft.com/office/powerpoint/2013/main/command" cId="2911723500" sldId="2147481157"/>
      <ac:spMk id="5" creationId="{D5E618F0-93B7-1841-CAA4-03A298018510}"/>
    </ac:deMkLst>
    <p188:txBody>
      <a:bodyPr/>
      <a:lstStyle/>
      <a:p>
        <a:r>
          <a:rPr lang="en-US"/>
          <a:t>Move this to a separate slide - Champion Toolkit Updates</a:t>
        </a:r>
      </a:p>
    </p188:txBody>
  </p188:cm>
  <p188:cm id="{9A4C67C0-3635-4D19-8CDC-8032EA6C5D05}" authorId="{D37D5EF9-EA7E-F30A-43AA-83433671B0CF}" created="2026-01-28T18:15:07.113">
    <ac:txMkLst xmlns:ac="http://schemas.microsoft.com/office/drawing/2013/main/command">
      <pc:docMk xmlns:pc="http://schemas.microsoft.com/office/powerpoint/2013/main/command"/>
      <pc:sldMk xmlns:pc="http://schemas.microsoft.com/office/powerpoint/2013/main/command" cId="4126202857" sldId="2147481159"/>
      <ac:spMk id="5" creationId="{0E2E63AC-765D-FBB3-A8A7-60BF6D0B2C65}"/>
      <ac:txMk cp="304">
        <ac:context len="311" hash="3788471158"/>
      </ac:txMk>
    </ac:txMkLst>
    <p188:pos x="5031153" y="2559538"/>
    <p188:txBody>
      <a:bodyPr/>
      <a:lstStyle/>
      <a:p>
        <a:r>
          <a:rPr lang="en-US"/>
          <a:t>Is this the 'Hello, I am your WolfieONE Champion' template? </a:t>
        </a:r>
      </a:p>
    </p188:txBody>
  </p188:cm>
</p188:cmLst>
</file>

<file path=ppt/comments/modernComment_7FFFF649_BF30F5C0.xml><?xml version="1.0" encoding="utf-8"?>
<p188:cmLst xmlns:a="http://schemas.openxmlformats.org/drawingml/2006/main" xmlns:r="http://schemas.openxmlformats.org/officeDocument/2006/relationships" xmlns:p188="http://schemas.microsoft.com/office/powerpoint/2018/8/main">
  <p188:cm id="{9384D6A8-8E35-4F22-901C-743D3264EA39}" authorId="{0F6884E1-E8A9-6707-7887-F5A8E65E0427}" created="2026-01-20T18:43:11.708">
    <ac:txMkLst xmlns:ac="http://schemas.microsoft.com/office/drawing/2013/main/command">
      <pc:docMk xmlns:pc="http://schemas.microsoft.com/office/powerpoint/2013/main/command"/>
      <pc:sldMk xmlns:pc="http://schemas.microsoft.com/office/powerpoint/2013/main/command" cId="3207656896" sldId="2147481161"/>
      <ac:spMk id="7" creationId="{22EFC3FD-1E25-3FEF-76C0-BEA08BC50F13}"/>
      <ac:txMk cp="0" len="14">
        <ac:context len="16" hash="980854347"/>
      </ac:txMk>
    </ac:txMkLst>
    <p188:pos x="4286249" y="136921"/>
    <p188:replyLst>
      <p188:reply id="{2CE8EDAE-BC32-45A8-9B64-E55E31E38D61}" authorId="{0F6884E1-E8A9-6707-7887-F5A8E65E0427}" created="2026-01-21T19:32:45.562">
        <p188:txBody>
          <a:bodyPr/>
          <a:lstStyle/>
          <a:p>
            <a:r>
              <a:rPr lang="en-US"/>
              <a:t>Proposed talking point "The results of the Change Readiness Survey have shown how the Change Champions made a difference!"</a:t>
            </a:r>
          </a:p>
        </p188:txBody>
      </p188:reply>
    </p188:replyLst>
    <p188:txBody>
      <a:bodyPr/>
      <a:lstStyle/>
      <a:p>
        <a:r>
          <a:rPr lang="en-US"/>
          <a:t>Shreya to add elements that Hina mentioned</a:t>
        </a:r>
      </a:p>
    </p188:txBody>
  </p188:cm>
</p188:cmLst>
</file>

<file path=ppt/comments/modernComment_7FFFF64C_8F0B99FB.xml><?xml version="1.0" encoding="utf-8"?>
<p188:cmLst xmlns:a="http://schemas.openxmlformats.org/drawingml/2006/main" xmlns:r="http://schemas.openxmlformats.org/officeDocument/2006/relationships" xmlns:p188="http://schemas.microsoft.com/office/powerpoint/2018/8/main">
  <p188:cm id="{2179E991-6222-473D-9703-E1912D7DEFBE}" authorId="{0F6884E1-E8A9-6707-7887-F5A8E65E0427}" created="2026-01-20T18:43:11.708">
    <ac:txMkLst xmlns:ac="http://schemas.microsoft.com/office/drawing/2013/main/command">
      <pc:docMk xmlns:pc="http://schemas.microsoft.com/office/powerpoint/2013/main/command"/>
      <pc:sldMk xmlns:pc="http://schemas.microsoft.com/office/powerpoint/2013/main/command" cId="2399902203" sldId="2147481164"/>
      <ac:spMk id="7" creationId="{D2C937DC-CFD3-CC29-E056-1CBB703D83EF}"/>
      <ac:txMk cp="0">
        <ac:context len="20" hash="3361743154"/>
      </ac:txMk>
    </ac:txMkLst>
    <p188:pos x="4286249" y="136921"/>
    <p188:replyLst>
      <p188:reply id="{2CE8EDAE-BC32-45A8-9B64-E55E31E38D61}" authorId="{0F6884E1-E8A9-6707-7887-F5A8E65E0427}" created="2026-01-21T19:32:45.562">
        <p188:txBody>
          <a:bodyPr/>
          <a:lstStyle/>
          <a:p>
            <a:r>
              <a:rPr lang="en-US"/>
              <a:t>Proposed talking point "The results of the Change Readiness Survey have shown how the Change Champions made a difference!"</a:t>
            </a:r>
          </a:p>
        </p188:txBody>
      </p188:reply>
    </p188:replyLst>
    <p188:txBody>
      <a:bodyPr/>
      <a:lstStyle/>
      <a:p>
        <a:r>
          <a:rPr lang="en-US"/>
          <a:t>Shreya to add elements that Hina mentioned</a:t>
        </a:r>
      </a:p>
    </p188:txBody>
  </p188:cm>
  <p188:cm id="{8435CE0E-99EE-41E1-B802-491BB7B637D7}" authorId="{A345B2B4-2E14-990C-55E2-885070137C55}" created="2026-02-04T18:49:06.788">
    <ac:txMkLst xmlns:ac="http://schemas.microsoft.com/office/drawing/2013/main/command">
      <pc:docMk xmlns:pc="http://schemas.microsoft.com/office/powerpoint/2013/main/command"/>
      <pc:sldMk xmlns:pc="http://schemas.microsoft.com/office/powerpoint/2013/main/command" cId="2399902203" sldId="2147481164"/>
      <ac:spMk id="5" creationId="{7279C708-6B06-B510-C9A7-D6895229E08A}"/>
      <ac:txMk cp="0">
        <ac:context len="182" hash="4279939086"/>
      </ac:txMk>
    </ac:txMkLst>
    <p188:pos x="5377132" y="1825924"/>
    <p188:txBody>
      <a:bodyPr/>
      <a:lstStyle/>
      <a:p>
        <a:r>
          <a:rPr lang="en-US"/>
          <a:t>See tab 2.4.26 for CC https://stonybrook365.sharepoint.com/:x:/r/sites/pmo/epmo/Oracle_ERP_RFQ/_layouts/15/Doc.aspx?sourcedoc=%7B74975A4B-A70F-40B5-A806-9E2E5C9D4640%7D&amp;file=Champion%20Engagement%20Tracking.xlsx&amp;action=default&amp;mobileredirect=true</a:t>
        </a:r>
      </a:p>
    </p188:txBody>
  </p188:cm>
  <p188:cm id="{685781EC-BF93-485E-9B09-F5A9242BB891}" authorId="{A345B2B4-2E14-990C-55E2-885070137C55}" created="2026-02-04T20:29:44.662">
    <ac:txMkLst xmlns:ac="http://schemas.microsoft.com/office/drawing/2013/main/command">
      <pc:docMk xmlns:pc="http://schemas.microsoft.com/office/powerpoint/2013/main/command"/>
      <pc:sldMk xmlns:pc="http://schemas.microsoft.com/office/powerpoint/2013/main/command" cId="2399902203" sldId="2147481164"/>
      <ac:spMk id="5" creationId="{7279C708-6B06-B510-C9A7-D6895229E08A}"/>
      <ac:txMk cp="0">
        <ac:context len="182" hash="4279939086"/>
      </ac:txMk>
    </ac:txMkLst>
    <p188:pos x="8942716" y="1222075"/>
    <p188:replyLst>
      <p188:reply id="{202D7CC4-84F7-4026-8BE1-231DC822F96A}" authorId="{CB06A247-7F89-10A6-B1C8-644458FC2A2D}" created="2026-02-04T21:52:40.786">
        <p188:txBody>
          <a:bodyPr/>
          <a:lstStyle/>
          <a:p>
            <a:r>
              <a:rPr lang="en-US"/>
              <a:t>What about the ocm mailbox?
</a:t>
            </a:r>
          </a:p>
        </p188:txBody>
      </p188:reply>
    </p188:replyLst>
    <p188:txBody>
      <a:bodyPr/>
      <a:lstStyle/>
      <a:p>
        <a:r>
          <a:rPr lang="en-US"/>
          <a:t>Hina the report from Qualtrics is not accurate for the nominations.</a:t>
        </a:r>
      </a:p>
    </p188:txBody>
  </p188:cm>
</p188:cmLst>
</file>

<file path=ppt/comments/modernComment_7FFFF64E_3D14D47E.xml><?xml version="1.0" encoding="utf-8"?>
<p188:cmLst xmlns:a="http://schemas.openxmlformats.org/drawingml/2006/main" xmlns:r="http://schemas.openxmlformats.org/officeDocument/2006/relationships" xmlns:p188="http://schemas.microsoft.com/office/powerpoint/2018/8/main">
  <p188:cm id="{2C25614A-DD91-4722-952B-3FBA1EB9FE7E}" authorId="{0F6884E1-E8A9-6707-7887-F5A8E65E0427}" created="2026-01-20T18:43:11.708">
    <ac:txMkLst xmlns:ac="http://schemas.microsoft.com/office/drawing/2013/main/command">
      <pc:docMk xmlns:pc="http://schemas.microsoft.com/office/powerpoint/2013/main/command"/>
      <pc:sldMk xmlns:pc="http://schemas.microsoft.com/office/powerpoint/2013/main/command" cId="1024775294" sldId="2147481166"/>
      <ac:spMk id="7" creationId="{88B93139-12D0-1EB8-C392-E98AE8E16393}"/>
      <ac:txMk cp="0">
        <ac:context len="20" hash="3361743154"/>
      </ac:txMk>
    </ac:txMkLst>
    <p188:pos x="4286249" y="136921"/>
    <p188:replyLst>
      <p188:reply id="{2CE8EDAE-BC32-45A8-9B64-E55E31E38D61}" authorId="{0F6884E1-E8A9-6707-7887-F5A8E65E0427}" created="2026-01-21T19:32:45.562">
        <p188:txBody>
          <a:bodyPr/>
          <a:lstStyle/>
          <a:p>
            <a:r>
              <a:rPr lang="en-US"/>
              <a:t>Proposed talking point "The results of the Change Readiness Survey have shown how the Change Champions made a difference!"</a:t>
            </a:r>
          </a:p>
        </p188:txBody>
      </p188:reply>
    </p188:replyLst>
    <p188:txBody>
      <a:bodyPr/>
      <a:lstStyle/>
      <a:p>
        <a:r>
          <a:rPr lang="en-US"/>
          <a:t>Shreya to add elements that Hina mentioned</a:t>
        </a:r>
      </a:p>
    </p188:txBody>
  </p188:cm>
</p188:cmLst>
</file>

<file path=ppt/comments/modernComment_7FFFF64F_E59C5277.xml><?xml version="1.0" encoding="utf-8"?>
<p188:cmLst xmlns:a="http://schemas.openxmlformats.org/drawingml/2006/main" xmlns:r="http://schemas.openxmlformats.org/officeDocument/2006/relationships" xmlns:p188="http://schemas.microsoft.com/office/powerpoint/2018/8/main">
  <p188:cm id="{7F18CF9D-9D27-4FBF-B599-2A53D351DA35}" authorId="{0F6884E1-E8A9-6707-7887-F5A8E65E0427}" status="resolved" created="2026-01-20T18:43:11.708" complete="100000">
    <ac:txMkLst xmlns:ac="http://schemas.microsoft.com/office/drawing/2013/main/command">
      <pc:docMk xmlns:pc="http://schemas.microsoft.com/office/powerpoint/2013/main/command"/>
      <pc:sldMk xmlns:pc="http://schemas.microsoft.com/office/powerpoint/2013/main/command" cId="3852227191" sldId="2147481167"/>
      <ac:spMk id="7" creationId="{14AD6E49-1569-88DE-FF09-5A504701FFBC}"/>
      <ac:txMk cp="0">
        <ac:context len="20" hash="3361743154"/>
      </ac:txMk>
    </ac:txMkLst>
    <p188:pos x="4286249" y="136921"/>
    <p188:replyLst>
      <p188:reply id="{2CE8EDAE-BC32-45A8-9B64-E55E31E38D61}" authorId="{0F6884E1-E8A9-6707-7887-F5A8E65E0427}" created="2026-01-21T19:32:45.562">
        <p188:txBody>
          <a:bodyPr/>
          <a:lstStyle/>
          <a:p>
            <a:r>
              <a:rPr lang="en-US"/>
              <a:t>Proposed talking point "The results of the Change Readiness Survey have shown how the Change Champions made a difference!"</a:t>
            </a:r>
          </a:p>
        </p188:txBody>
      </p188:reply>
    </p188:replyLst>
    <p188:txBody>
      <a:bodyPr/>
      <a:lstStyle/>
      <a:p>
        <a:r>
          <a:rPr lang="en-US"/>
          <a:t>Shreya to add elements that Hina mentioned</a:t>
        </a:r>
      </a:p>
    </p188:txBody>
  </p188:cm>
</p188:cmLst>
</file>

<file path=ppt/comments/modernComment_7FFFF650_F5B8277F.xml><?xml version="1.0" encoding="utf-8"?>
<p188:cmLst xmlns:a="http://schemas.openxmlformats.org/drawingml/2006/main" xmlns:r="http://schemas.openxmlformats.org/officeDocument/2006/relationships" xmlns:p188="http://schemas.microsoft.com/office/powerpoint/2018/8/main">
  <p188:cm id="{308CCAE8-41BD-4A89-92B3-966E045DD1B1}" authorId="{0F6884E1-E8A9-6707-7887-F5A8E65E0427}" created="2026-01-20T18:43:11.708">
    <ac:txMkLst xmlns:ac="http://schemas.microsoft.com/office/drawing/2013/main/command">
      <pc:docMk xmlns:pc="http://schemas.microsoft.com/office/powerpoint/2013/main/command"/>
      <pc:sldMk xmlns:pc="http://schemas.microsoft.com/office/powerpoint/2013/main/command" cId="4122486655" sldId="2147481168"/>
      <ac:spMk id="7" creationId="{20E77D96-BE39-835A-6AF3-1CBBC63B00A6}"/>
      <ac:txMk cp="0">
        <ac:context len="20" hash="3361743154"/>
      </ac:txMk>
    </ac:txMkLst>
    <p188:pos x="4286249" y="136921"/>
    <p188:replyLst>
      <p188:reply id="{2CE8EDAE-BC32-45A8-9B64-E55E31E38D61}" authorId="{0F6884E1-E8A9-6707-7887-F5A8E65E0427}" created="2026-01-21T19:32:45.562">
        <p188:txBody>
          <a:bodyPr/>
          <a:lstStyle/>
          <a:p>
            <a:r>
              <a:rPr lang="en-US"/>
              <a:t>Proposed talking point "The results of the Change Readiness Survey have shown how the Change Champions made a difference!"</a:t>
            </a:r>
          </a:p>
        </p188:txBody>
      </p188:reply>
    </p188:replyLst>
    <p188:txBody>
      <a:bodyPr/>
      <a:lstStyle/>
      <a:p>
        <a:r>
          <a:rPr lang="en-US"/>
          <a:t>Shreya to add elements that Hina mentioned</a:t>
        </a:r>
      </a:p>
    </p188:txBody>
  </p188:cm>
</p188:cmLst>
</file>

<file path=ppt/comments/modernComment_7FFFF651_AD6F71A8.xml><?xml version="1.0" encoding="utf-8"?>
<p188:cmLst xmlns:a="http://schemas.openxmlformats.org/drawingml/2006/main" xmlns:r="http://schemas.openxmlformats.org/officeDocument/2006/relationships" xmlns:p188="http://schemas.microsoft.com/office/powerpoint/2018/8/main">
  <p188:cm id="{6686145C-F6A5-46C4-BFA4-CAC3E0DC7EA8}" authorId="{0F6884E1-E8A9-6707-7887-F5A8E65E0427}" created="2026-01-20T18:43:11.708">
    <ac:txMkLst xmlns:ac="http://schemas.microsoft.com/office/drawing/2013/main/command">
      <pc:docMk xmlns:pc="http://schemas.microsoft.com/office/powerpoint/2013/main/command"/>
      <pc:sldMk xmlns:pc="http://schemas.microsoft.com/office/powerpoint/2013/main/command" cId="2909761960" sldId="2147481169"/>
      <ac:spMk id="7" creationId="{11820483-47B8-BFE5-11E1-13C726F4945B}"/>
      <ac:txMk cp="0">
        <ac:context len="20" hash="3361743154"/>
      </ac:txMk>
    </ac:txMkLst>
    <p188:pos x="4286249" y="136921"/>
    <p188:replyLst>
      <p188:reply id="{2CE8EDAE-BC32-45A8-9B64-E55E31E38D61}" authorId="{0F6884E1-E8A9-6707-7887-F5A8E65E0427}" created="2026-01-21T19:32:45.562">
        <p188:txBody>
          <a:bodyPr/>
          <a:lstStyle/>
          <a:p>
            <a:r>
              <a:rPr lang="en-US"/>
              <a:t>Proposed talking point "The results of the Change Readiness Survey have shown how the Change Champions made a difference!"</a:t>
            </a:r>
          </a:p>
        </p188:txBody>
      </p188:reply>
    </p188:replyLst>
    <p188:txBody>
      <a:bodyPr/>
      <a:lstStyle/>
      <a:p>
        <a:r>
          <a:rPr lang="en-US"/>
          <a:t>Shreya to add elements that Hina mentioned</a:t>
        </a:r>
      </a:p>
    </p188:txBody>
  </p188:cm>
</p188:cmLst>
</file>

<file path=ppt/comments/modernComment_7FFFF653_508CFE5.xml><?xml version="1.0" encoding="utf-8"?>
<p188:cmLst xmlns:a="http://schemas.openxmlformats.org/drawingml/2006/main" xmlns:r="http://schemas.openxmlformats.org/officeDocument/2006/relationships" xmlns:p188="http://schemas.microsoft.com/office/powerpoint/2018/8/main">
  <p188:cm id="{2E136DC2-921C-4572-8956-4D638719EDCB}" authorId="{0F6884E1-E8A9-6707-7887-F5A8E65E0427}" created="2026-01-20T18:43:11.708">
    <ac:txMkLst xmlns:ac="http://schemas.microsoft.com/office/drawing/2013/main/command">
      <pc:docMk xmlns:pc="http://schemas.microsoft.com/office/powerpoint/2013/main/command"/>
      <pc:sldMk xmlns:pc="http://schemas.microsoft.com/office/powerpoint/2013/main/command" cId="84463589" sldId="2147481171"/>
      <ac:spMk id="7" creationId="{A07B668E-9B45-3E93-7980-2A3C1C24BAFE}"/>
      <ac:txMk cp="0">
        <ac:context len="20" hash="3361743154"/>
      </ac:txMk>
    </ac:txMkLst>
    <p188:pos x="4286249" y="136921"/>
    <p188:replyLst>
      <p188:reply id="{2CE8EDAE-BC32-45A8-9B64-E55E31E38D61}" authorId="{0F6884E1-E8A9-6707-7887-F5A8E65E0427}" created="2026-01-21T19:32:45.562">
        <p188:txBody>
          <a:bodyPr/>
          <a:lstStyle/>
          <a:p>
            <a:r>
              <a:rPr lang="en-US"/>
              <a:t>Proposed talking point "The results of the Change Readiness Survey have shown how the Change Champions made a difference!"</a:t>
            </a:r>
          </a:p>
        </p188:txBody>
      </p188:reply>
    </p188:replyLst>
    <p188:txBody>
      <a:bodyPr/>
      <a:lstStyle/>
      <a:p>
        <a:r>
          <a:rPr lang="en-US"/>
          <a:t>Shreya to add elements that Hina mentioned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BFCE69-98E2-47F4-A678-9C0EF96886BF}" type="datetimeFigureOut">
              <a:rPr lang="en-US" smtClean="0"/>
              <a:t>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724802-FC43-4510-B895-1831D0F92A0C}" type="slidenum">
              <a:rPr lang="en-US" smtClean="0"/>
              <a:t>‹#›</a:t>
            </a:fld>
            <a:endParaRPr lang="en-US"/>
          </a:p>
        </p:txBody>
      </p:sp>
    </p:spTree>
    <p:extLst>
      <p:ext uri="{BB962C8B-B14F-4D97-AF65-F5344CB8AC3E}">
        <p14:creationId xmlns:p14="http://schemas.microsoft.com/office/powerpoint/2010/main" val="3601469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18250-D379-575A-B85E-6FE53E20FE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D1EF6F-68ED-A9CA-2719-D1E2E410D1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CD2653-8C25-31E4-4CE7-4C528764CC5D}"/>
              </a:ext>
            </a:extLst>
          </p:cNvPr>
          <p:cNvSpPr>
            <a:spLocks noGrp="1"/>
          </p:cNvSpPr>
          <p:nvPr>
            <p:ph type="body" idx="1"/>
          </p:nvPr>
        </p:nvSpPr>
        <p:spPr/>
        <p:txBody>
          <a:bodyPr/>
          <a:lstStyle/>
          <a:p>
            <a:endParaRPr lang="en-US"/>
          </a:p>
          <a:p>
            <a:endParaRPr lang="en-US"/>
          </a:p>
          <a:p>
            <a:endParaRPr lang="en-US"/>
          </a:p>
          <a:p>
            <a:r>
              <a:rPr lang="en-US"/>
              <a:t>Before we get to the agenda, the OCM team has been working on revising the deck’s format set you up for success in 2026.</a:t>
            </a:r>
          </a:p>
          <a:p>
            <a:r>
              <a:rPr lang="en-US"/>
              <a:t>--------</a:t>
            </a:r>
          </a:p>
          <a:p>
            <a:endParaRPr lang="en-US"/>
          </a:p>
          <a:p>
            <a:r>
              <a:rPr lang="en-US"/>
              <a:t>Purpose: Set the tone, reinforce the purpose of the Change Champion network, and establish the meeting as a working change-management forum.</a:t>
            </a:r>
          </a:p>
          <a:p>
            <a:endParaRPr lang="en-US"/>
          </a:p>
          <a:p>
            <a:r>
              <a:rPr lang="en-US"/>
              <a:t>NO IMMEDIATE ACTION or communication needed.</a:t>
            </a:r>
          </a:p>
          <a:p>
            <a:r>
              <a:rPr lang="en-US"/>
              <a:t> This slide is about orientation and engagement.</a:t>
            </a:r>
          </a:p>
          <a:p>
            <a:endParaRPr lang="en-US"/>
          </a:p>
          <a:p>
            <a:r>
              <a:rPr lang="en-US"/>
              <a:t>Champions ARE EXPECTED to:</a:t>
            </a:r>
          </a:p>
          <a:p>
            <a:pPr marL="171450" indent="-171450">
              <a:buFont typeface="Arial"/>
              <a:buChar char="•"/>
            </a:pPr>
            <a:r>
              <a:rPr lang="en-US"/>
              <a:t>Understand the purpose of the meeting</a:t>
            </a:r>
          </a:p>
          <a:p>
            <a:pPr marL="171450" indent="-171450">
              <a:buFont typeface="Arial"/>
              <a:buChar char="•"/>
            </a:pPr>
            <a:r>
              <a:rPr lang="en-US"/>
              <a:t>Feel grounded in their role as partners in change</a:t>
            </a:r>
          </a:p>
          <a:p>
            <a:pPr marL="171450" indent="-171450">
              <a:buFont typeface="Arial"/>
              <a:buChar char="•"/>
            </a:pPr>
            <a:endParaRPr lang="en-US"/>
          </a:p>
          <a:p>
            <a:r>
              <a:rPr lang="en-US"/>
              <a:t>Champions are NOT expected to:</a:t>
            </a:r>
          </a:p>
          <a:p>
            <a:pPr marL="171450" indent="-171450">
              <a:buFont typeface="Arial"/>
              <a:buChar char="•"/>
            </a:pPr>
            <a:r>
              <a:rPr lang="en-US"/>
              <a:t>Take action or respond to content on this slide</a:t>
            </a:r>
          </a:p>
          <a:p>
            <a:pPr marL="171450" indent="-171450">
              <a:buFont typeface="Arial"/>
              <a:buChar char="•"/>
            </a:pPr>
            <a:endParaRPr lang="en-US"/>
          </a:p>
          <a:p>
            <a:r>
              <a:rPr lang="en-US"/>
              <a:t>Change Management Value:</a:t>
            </a:r>
            <a:br>
              <a:rPr lang="en-US">
                <a:cs typeface="+mn-lt"/>
              </a:rPr>
            </a:br>
            <a:r>
              <a:rPr lang="en-US"/>
              <a:t> Creates psychological safety and reinforces shared ownership of change.</a:t>
            </a:r>
          </a:p>
          <a:p>
            <a:endParaRPr lang="en-US"/>
          </a:p>
        </p:txBody>
      </p:sp>
      <p:sp>
        <p:nvSpPr>
          <p:cNvPr id="4" name="Slide Number Placeholder 3">
            <a:extLst>
              <a:ext uri="{FF2B5EF4-FFF2-40B4-BE49-F238E27FC236}">
                <a16:creationId xmlns:a16="http://schemas.microsoft.com/office/drawing/2014/main" id="{84E48D87-79B8-D1A2-5B73-AE1E89A2E0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BCFF1B-D97A-4314-A5B5-0866623F28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0654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820C6-049D-C101-B20E-179644809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2C50A9-3CA4-B7B2-5D93-7BB90092E4A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3D74436-260A-DDD2-4AD7-FE4CA8BD2883}"/>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435AC10A-030E-F996-1AD0-5D9ED93105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9A440A-94E5-4F09-8722-3C596440C30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4835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0D9AD9D-D73E-73DF-0143-C69C1ADAF66A}"/>
            </a:ext>
          </a:extLst>
        </p:cNvPr>
        <p:cNvGrpSpPr/>
        <p:nvPr/>
      </p:nvGrpSpPr>
      <p:grpSpPr>
        <a:xfrm>
          <a:off x="0" y="0"/>
          <a:ext cx="0" cy="0"/>
          <a:chOff x="0" y="0"/>
          <a:chExt cx="0" cy="0"/>
        </a:xfrm>
      </p:grpSpPr>
      <p:sp>
        <p:nvSpPr>
          <p:cNvPr id="108" name="Google Shape;108;g387d8732956_0_65:notes">
            <a:extLst>
              <a:ext uri="{FF2B5EF4-FFF2-40B4-BE49-F238E27FC236}">
                <a16:creationId xmlns:a16="http://schemas.microsoft.com/office/drawing/2014/main" id="{44BE93CC-C556-7E15-F9E0-6B361252597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9" name="Google Shape;109;g387d8732956_0_65:notes">
            <a:extLst>
              <a:ext uri="{FF2B5EF4-FFF2-40B4-BE49-F238E27FC236}">
                <a16:creationId xmlns:a16="http://schemas.microsoft.com/office/drawing/2014/main" id="{5AE65161-FFC8-B484-D522-ADE28973206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t>Explain what </a:t>
            </a:r>
            <a:r>
              <a:rPr lang="en-US" err="1"/>
              <a:t>hypercare</a:t>
            </a:r>
            <a:r>
              <a:rPr lang="en-US"/>
              <a:t> is</a:t>
            </a:r>
          </a:p>
          <a:p>
            <a:r>
              <a:rPr lang="en-US"/>
              <a:t>Hypercare is the initial support period immediately after go-live, when the project team closely monitors the system and provides extra support to address issues quickly as users begin working in the new system.</a:t>
            </a:r>
          </a:p>
          <a:p>
            <a:endParaRPr lang="en-US"/>
          </a:p>
          <a:p>
            <a:r>
              <a:rPr lang="en-US"/>
              <a:t>For presenter:  This slide shows where we are in the broader WolfieONE journey.</a:t>
            </a:r>
          </a:p>
          <a:p>
            <a:endParaRPr lang="en-US"/>
          </a:p>
          <a:p>
            <a:r>
              <a:rPr lang="en-US"/>
              <a:t>Keep this at a high-level only. </a:t>
            </a:r>
          </a:p>
          <a:p>
            <a:endParaRPr lang="en-US"/>
          </a:p>
          <a:p>
            <a:r>
              <a:rPr lang="en-US"/>
              <a:t>Purpose:  Anchor the discussion in the overall program timeline and reinforce progress.</a:t>
            </a:r>
          </a:p>
          <a:p>
            <a:endParaRPr lang="en-US"/>
          </a:p>
          <a:p>
            <a:r>
              <a:rPr lang="en-US"/>
              <a:t>Info supplied by:  Project team.</a:t>
            </a:r>
          </a:p>
          <a:p>
            <a:endParaRPr lang="en-US"/>
          </a:p>
          <a:p>
            <a:r>
              <a:rPr lang="en-US"/>
              <a:t>NO IMMEDIATE ACTION or communication needed.</a:t>
            </a:r>
          </a:p>
          <a:p>
            <a:endParaRPr lang="en-US"/>
          </a:p>
          <a:p>
            <a:r>
              <a:rPr lang="en-US"/>
              <a:t>Champions ARE EXPECTED to:</a:t>
            </a:r>
          </a:p>
          <a:p>
            <a:pPr marL="171450" indent="-171450">
              <a:buFont typeface="Arial"/>
              <a:buChar char="•"/>
            </a:pPr>
            <a:r>
              <a:rPr lang="en-US"/>
              <a:t>Understand the current phase of WO.</a:t>
            </a:r>
          </a:p>
          <a:p>
            <a:pPr marL="171450" indent="-171450">
              <a:buFont typeface="Arial"/>
              <a:buChar char="•"/>
            </a:pPr>
            <a:r>
              <a:rPr lang="en-US"/>
              <a:t>See how near-term activities connect to long-term goals</a:t>
            </a:r>
          </a:p>
          <a:p>
            <a:pPr marL="171450" indent="-171450">
              <a:buFont typeface="Arial"/>
              <a:buChar char="•"/>
            </a:pPr>
            <a:endParaRPr lang="en-US"/>
          </a:p>
          <a:p>
            <a:r>
              <a:rPr lang="en-US"/>
              <a:t>Champions are NOT expected to:</a:t>
            </a:r>
          </a:p>
          <a:p>
            <a:pPr marL="171450" indent="-171450">
              <a:buFont typeface="Arial"/>
              <a:buChar char="•"/>
            </a:pPr>
            <a:r>
              <a:rPr lang="en-US"/>
              <a:t>Communicate timeline details </a:t>
            </a:r>
          </a:p>
          <a:p>
            <a:pPr marL="171450" indent="-171450">
              <a:buFont typeface="Arial"/>
              <a:buChar char="•"/>
            </a:pPr>
            <a:endParaRPr lang="en-US"/>
          </a:p>
          <a:p>
            <a:r>
              <a:rPr lang="en-US"/>
              <a:t>Change Management Value:</a:t>
            </a:r>
            <a:br>
              <a:rPr lang="en-US">
                <a:cs typeface="+mn-lt"/>
              </a:rPr>
            </a:br>
            <a:r>
              <a:rPr lang="en-US"/>
              <a:t> Builds confidence and reduces uncertainty by reinforcing predictability and progress.</a:t>
            </a:r>
          </a:p>
          <a:p>
            <a:pPr marL="0" lvl="0" indent="0" algn="l">
              <a:spcBef>
                <a:spcPts val="0"/>
              </a:spcBef>
              <a:spcAft>
                <a:spcPts val="0"/>
              </a:spcAft>
              <a:buNone/>
            </a:pPr>
            <a:endParaRPr/>
          </a:p>
        </p:txBody>
      </p:sp>
    </p:spTree>
    <p:extLst>
      <p:ext uri="{BB962C8B-B14F-4D97-AF65-F5344CB8AC3E}">
        <p14:creationId xmlns:p14="http://schemas.microsoft.com/office/powerpoint/2010/main" val="2855347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5135B-3F1B-CB39-99D9-7E435FDFEC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65ABF2-3CC7-4513-9B39-6331872FD53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DECA6F-191D-5A54-B45F-BA2CFEBF78A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36852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D913FB5C-C0DE-0D85-4C0C-FBD944AC1199}"/>
            </a:ext>
          </a:extLst>
        </p:cNvPr>
        <p:cNvGrpSpPr/>
        <p:nvPr/>
      </p:nvGrpSpPr>
      <p:grpSpPr>
        <a:xfrm>
          <a:off x="0" y="0"/>
          <a:ext cx="0" cy="0"/>
          <a:chOff x="0" y="0"/>
          <a:chExt cx="0" cy="0"/>
        </a:xfrm>
      </p:grpSpPr>
      <p:sp>
        <p:nvSpPr>
          <p:cNvPr id="100" name="Google Shape;100;g387d8732956_0_59:notes">
            <a:extLst>
              <a:ext uri="{FF2B5EF4-FFF2-40B4-BE49-F238E27FC236}">
                <a16:creationId xmlns:a16="http://schemas.microsoft.com/office/drawing/2014/main" id="{A1397121-01F5-A140-8DAD-93FF200CADF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87d8732956_0_59:notes">
            <a:extLst>
              <a:ext uri="{FF2B5EF4-FFF2-40B4-BE49-F238E27FC236}">
                <a16:creationId xmlns:a16="http://schemas.microsoft.com/office/drawing/2014/main" id="{681B9BCE-8415-696B-031C-75DAA4A4F1F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t>Explain the purpose of the monthly comms and the example of what is included in it. </a:t>
            </a:r>
          </a:p>
        </p:txBody>
      </p:sp>
    </p:spTree>
    <p:extLst>
      <p:ext uri="{BB962C8B-B14F-4D97-AF65-F5344CB8AC3E}">
        <p14:creationId xmlns:p14="http://schemas.microsoft.com/office/powerpoint/2010/main" val="2388101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87d8732956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87d8732956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t>Explain the purpose of the monthly comms and the example of what is included in it. </a:t>
            </a:r>
          </a:p>
        </p:txBody>
      </p:sp>
    </p:spTree>
    <p:extLst>
      <p:ext uri="{BB962C8B-B14F-4D97-AF65-F5344CB8AC3E}">
        <p14:creationId xmlns:p14="http://schemas.microsoft.com/office/powerpoint/2010/main" val="2060598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C30ED-9823-EC05-71FB-244D16D24E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512D3-355A-8573-12D7-702D2D5E17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C5B475-4933-A4C0-0483-A8E121E92401}"/>
              </a:ext>
            </a:extLst>
          </p:cNvPr>
          <p:cNvSpPr>
            <a:spLocks noGrp="1"/>
          </p:cNvSpPr>
          <p:nvPr>
            <p:ph type="body" idx="1"/>
          </p:nvPr>
        </p:nvSpPr>
        <p:spPr/>
        <p:txBody>
          <a:bodyPr/>
          <a:lstStyle/>
          <a:p>
            <a:r>
              <a:rPr lang="en-US"/>
              <a:t>Explain UAT (“</a:t>
            </a:r>
            <a:r>
              <a:rPr lang="en-US" sz="1200" b="0" i="0" u="none" strike="noStrike" kern="1200">
                <a:solidFill>
                  <a:schemeClr val="tx1"/>
                </a:solidFill>
                <a:effectLst/>
                <a:latin typeface="+mn-lt"/>
                <a:ea typeface="+mn-ea"/>
                <a:cs typeface="+mn-cs"/>
              </a:rPr>
              <a:t>some time in march more will come out about UAT criteria for who can be a tester”)</a:t>
            </a:r>
            <a:endParaRPr lang="en-US"/>
          </a:p>
          <a:p>
            <a:r>
              <a:rPr lang="en-US"/>
              <a:t>Explain Cutover which is the time period in which we will “rehearse” operating in </a:t>
            </a:r>
            <a:r>
              <a:rPr lang="en-US" err="1"/>
              <a:t>WolfieONE</a:t>
            </a:r>
            <a:r>
              <a:rPr lang="en-US"/>
              <a:t> and temporarily refrain from using PeopleSoft and the Campus Budget Module. </a:t>
            </a:r>
          </a:p>
          <a:p>
            <a:endParaRPr lang="en-US"/>
          </a:p>
          <a:p>
            <a:r>
              <a:rPr lang="en-US"/>
              <a:t>For presenter:  This slide looks ahead and reinforces the long-term importance of the champion network.</a:t>
            </a:r>
          </a:p>
          <a:p>
            <a:endParaRPr lang="en-US"/>
          </a:p>
          <a:p>
            <a:r>
              <a:rPr lang="en-US"/>
              <a:t>Purpose:  Connect current efforts to future vision and sustained change.</a:t>
            </a:r>
          </a:p>
          <a:p>
            <a:endParaRPr lang="en-US"/>
          </a:p>
          <a:p>
            <a:r>
              <a:rPr lang="en-US"/>
              <a:t>Info supplied by: Change team</a:t>
            </a:r>
          </a:p>
          <a:p>
            <a:endParaRPr lang="en-US"/>
          </a:p>
          <a:p>
            <a:r>
              <a:rPr lang="en-US"/>
              <a:t>Champions ARE EXPECTED to:</a:t>
            </a:r>
          </a:p>
          <a:p>
            <a:pPr marL="171450" indent="-171450">
              <a:buFont typeface="Arial"/>
              <a:buChar char="•"/>
            </a:pPr>
            <a:r>
              <a:rPr lang="en-US"/>
              <a:t>Understand the long-term role of the champion network</a:t>
            </a:r>
          </a:p>
          <a:p>
            <a:pPr marL="171450" indent="-171450">
              <a:buFont typeface="Arial"/>
              <a:buChar char="•"/>
            </a:pPr>
            <a:endParaRPr lang="en-US"/>
          </a:p>
          <a:p>
            <a:r>
              <a:rPr lang="en-US"/>
              <a:t>Change Management Value:</a:t>
            </a:r>
            <a:br>
              <a:rPr lang="en-US">
                <a:cs typeface="+mn-lt"/>
              </a:rPr>
            </a:br>
            <a:r>
              <a:rPr lang="en-US"/>
              <a:t> Sustains engagement beyond immediate milestones.</a:t>
            </a:r>
          </a:p>
          <a:p>
            <a:endParaRPr lang="en-US">
              <a:ea typeface="Calibri"/>
              <a:cs typeface="Calibri"/>
            </a:endParaRPr>
          </a:p>
        </p:txBody>
      </p:sp>
      <p:sp>
        <p:nvSpPr>
          <p:cNvPr id="4" name="Slide Number Placeholder 3">
            <a:extLst>
              <a:ext uri="{FF2B5EF4-FFF2-40B4-BE49-F238E27FC236}">
                <a16:creationId xmlns:a16="http://schemas.microsoft.com/office/drawing/2014/main" id="{C34FDD4E-D2B7-58B5-84BC-BE4B33A4BC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9A440A-94E5-4F09-8722-3C596440C30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390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7AA8B-3BBB-8D92-7002-40F15C4329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2D0DE0-EF44-FD40-BDD9-31714BCF92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F34B34-DC82-6011-AD0E-F29E7504ED7E}"/>
              </a:ext>
            </a:extLst>
          </p:cNvPr>
          <p:cNvSpPr>
            <a:spLocks noGrp="1"/>
          </p:cNvSpPr>
          <p:nvPr>
            <p:ph type="body" idx="1"/>
          </p:nvPr>
        </p:nvSpPr>
        <p:spPr/>
        <p:txBody>
          <a:bodyPr/>
          <a:lstStyle/>
          <a:p>
            <a:r>
              <a:rPr lang="en-US"/>
              <a:t>Talking point: You (champions) gave us feedback, we heard you, and these are some of the materials that we created to address your needs for more specificity around what needs to be communicated. </a:t>
            </a:r>
          </a:p>
          <a:p>
            <a:endParaRPr lang="en-US"/>
          </a:p>
          <a:p>
            <a:r>
              <a:rPr lang="en-US"/>
              <a:t>Purpose: Create space for dialogue and clarification.</a:t>
            </a:r>
          </a:p>
          <a:p>
            <a:endParaRPr lang="en-US"/>
          </a:p>
          <a:p>
            <a:r>
              <a:rPr lang="en-US"/>
              <a:t>Info supplied by:  Champions</a:t>
            </a:r>
          </a:p>
          <a:p>
            <a:endParaRPr lang="en-US"/>
          </a:p>
          <a:p>
            <a:r>
              <a:rPr lang="en-US"/>
              <a:t>ACTION OPTIONAL, but encouraged </a:t>
            </a:r>
          </a:p>
          <a:p>
            <a:endParaRPr lang="en-US"/>
          </a:p>
          <a:p>
            <a:r>
              <a:rPr lang="en-US"/>
              <a:t>Champions ARE EXPECTED to:</a:t>
            </a:r>
          </a:p>
          <a:p>
            <a:pPr marL="171450" indent="-171450">
              <a:buFont typeface="Arial"/>
              <a:buChar char="•"/>
            </a:pPr>
            <a:r>
              <a:rPr lang="en-US"/>
              <a:t>Ask questions</a:t>
            </a:r>
          </a:p>
          <a:p>
            <a:pPr marL="171450" indent="-171450">
              <a:buFont typeface="Arial"/>
              <a:buChar char="•"/>
            </a:pPr>
            <a:r>
              <a:rPr lang="en-US"/>
              <a:t>Share feedback</a:t>
            </a:r>
          </a:p>
          <a:p>
            <a:pPr marL="171450" indent="-171450">
              <a:buFont typeface="Arial"/>
              <a:buChar char="•"/>
            </a:pPr>
            <a:endParaRPr lang="en-US"/>
          </a:p>
          <a:p>
            <a:r>
              <a:rPr lang="en-US"/>
              <a:t>Change Management Value:</a:t>
            </a:r>
            <a:br>
              <a:rPr lang="en-US">
                <a:cs typeface="+mn-lt"/>
              </a:rPr>
            </a:br>
            <a:r>
              <a:rPr lang="en-US"/>
              <a:t> Builds trust, surfaces risk, and strengthens partnership.</a:t>
            </a:r>
          </a:p>
          <a:p>
            <a:endParaRPr lang="en-US"/>
          </a:p>
        </p:txBody>
      </p:sp>
      <p:sp>
        <p:nvSpPr>
          <p:cNvPr id="4" name="Slide Number Placeholder 3">
            <a:extLst>
              <a:ext uri="{FF2B5EF4-FFF2-40B4-BE49-F238E27FC236}">
                <a16:creationId xmlns:a16="http://schemas.microsoft.com/office/drawing/2014/main" id="{745C62EE-392A-F29B-7EE6-E4716EAE75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BCFF1B-D97A-4314-A5B5-0866623F28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1515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7F5C8-A9E4-36CF-470A-6331CD781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669909-DCE4-65C5-54E1-E8C0B1F964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BF83C1-19CA-11F3-3A0D-302C2AE5417B}"/>
              </a:ext>
            </a:extLst>
          </p:cNvPr>
          <p:cNvSpPr>
            <a:spLocks noGrp="1"/>
          </p:cNvSpPr>
          <p:nvPr>
            <p:ph type="body" idx="1"/>
          </p:nvPr>
        </p:nvSpPr>
        <p:spPr/>
        <p:txBody>
          <a:bodyPr/>
          <a:lstStyle/>
          <a:p>
            <a:r>
              <a:rPr lang="en-US"/>
              <a:t>For presenter:  This is an open forum for discussion and feedback.</a:t>
            </a:r>
          </a:p>
          <a:p>
            <a:endParaRPr lang="en-US"/>
          </a:p>
          <a:p>
            <a:r>
              <a:rPr lang="en-US"/>
              <a:t>Purpose: Create space for dialogue and clarification.</a:t>
            </a:r>
          </a:p>
          <a:p>
            <a:endParaRPr lang="en-US"/>
          </a:p>
          <a:p>
            <a:r>
              <a:rPr lang="en-US"/>
              <a:t>Info supplied by:  Champions</a:t>
            </a:r>
          </a:p>
          <a:p>
            <a:endParaRPr lang="en-US"/>
          </a:p>
          <a:p>
            <a:r>
              <a:rPr lang="en-US"/>
              <a:t>ACTION OPTIONAL, but encouraged </a:t>
            </a:r>
          </a:p>
          <a:p>
            <a:endParaRPr lang="en-US"/>
          </a:p>
          <a:p>
            <a:r>
              <a:rPr lang="en-US"/>
              <a:t>Champions ARE EXPECTED to:</a:t>
            </a:r>
          </a:p>
          <a:p>
            <a:pPr marL="171450" indent="-171450">
              <a:buFont typeface="Arial"/>
              <a:buChar char="•"/>
            </a:pPr>
            <a:r>
              <a:rPr lang="en-US"/>
              <a:t>Ask questions</a:t>
            </a:r>
          </a:p>
          <a:p>
            <a:pPr marL="171450" indent="-171450">
              <a:buFont typeface="Arial"/>
              <a:buChar char="•"/>
            </a:pPr>
            <a:r>
              <a:rPr lang="en-US"/>
              <a:t>Share feedback</a:t>
            </a:r>
          </a:p>
          <a:p>
            <a:pPr marL="171450" indent="-171450">
              <a:buFont typeface="Arial"/>
              <a:buChar char="•"/>
            </a:pPr>
            <a:endParaRPr lang="en-US"/>
          </a:p>
          <a:p>
            <a:r>
              <a:rPr lang="en-US"/>
              <a:t>Change Management Value:</a:t>
            </a:r>
            <a:br>
              <a:rPr lang="en-US">
                <a:cs typeface="+mn-lt"/>
              </a:rPr>
            </a:br>
            <a:r>
              <a:rPr lang="en-US"/>
              <a:t> Builds trust, surfaces risk, and strengthens partnership.</a:t>
            </a:r>
          </a:p>
          <a:p>
            <a:endParaRPr lang="en-US"/>
          </a:p>
        </p:txBody>
      </p:sp>
      <p:sp>
        <p:nvSpPr>
          <p:cNvPr id="4" name="Slide Number Placeholder 3">
            <a:extLst>
              <a:ext uri="{FF2B5EF4-FFF2-40B4-BE49-F238E27FC236}">
                <a16:creationId xmlns:a16="http://schemas.microsoft.com/office/drawing/2014/main" id="{62072848-4B3F-4D6F-6861-02364CC99F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BCFF1B-D97A-4314-A5B5-0866623F28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1328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576AA-CBAA-6026-185D-9AF4038183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6C46DF-254E-B10A-AEC0-A817336AB1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6A71DE-6296-D24C-FCE0-1A7C7D3662BB}"/>
              </a:ext>
            </a:extLst>
          </p:cNvPr>
          <p:cNvSpPr>
            <a:spLocks noGrp="1"/>
          </p:cNvSpPr>
          <p:nvPr>
            <p:ph type="body" idx="1"/>
          </p:nvPr>
        </p:nvSpPr>
        <p:spPr/>
        <p:txBody>
          <a:bodyPr/>
          <a:lstStyle/>
          <a:p>
            <a:r>
              <a:rPr lang="en-US"/>
              <a:t>Hina</a:t>
            </a:r>
          </a:p>
        </p:txBody>
      </p:sp>
      <p:sp>
        <p:nvSpPr>
          <p:cNvPr id="4" name="Slide Number Placeholder 3">
            <a:extLst>
              <a:ext uri="{FF2B5EF4-FFF2-40B4-BE49-F238E27FC236}">
                <a16:creationId xmlns:a16="http://schemas.microsoft.com/office/drawing/2014/main" id="{C84E5327-910C-9B08-E7B0-4D8E1E49A8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BCFF1B-D97A-4314-A5B5-0866623F28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2950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BCFF1B-D97A-4314-A5B5-0866623F28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3299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DB784-523D-E5E5-5B68-3C8889613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DA7AF9-4FFA-021D-6B54-CE3C06AFD7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0E348D-6151-E338-8974-59CE8404909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62269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1195D-E33D-E760-7FBB-6A1408A0FF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63B0D9-90B4-EF5A-2C10-BDE94C79A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C140F-E898-8870-4A4B-1F443759660C}"/>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D20F54D7-A2B2-F2FB-DDC0-3B12CDE1A3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9A440A-94E5-4F09-8722-3C596440C30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995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DA172-B63F-CC20-7C30-D06835FB60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621B0E-6EBD-874F-9BCA-E212EF7B870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D960925-D0E7-1E94-6CC3-9525BA15D0A7}"/>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6F5F6954-2680-E77D-9061-4EBE9B226A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9A440A-94E5-4F09-8722-3C596440C30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775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2C339-2840-852C-697A-B208C9120B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33971-AD7E-1418-909C-986AE31DCE1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04D130B-5FC3-2B5F-D2F6-3B34BADE601D}"/>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AC100D73-4013-0719-B245-1BBB962F86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9A440A-94E5-4F09-8722-3C596440C30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795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E429C-2D5C-89FC-F7E1-45B09CA465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F2FD1F-F7BC-6B72-1E00-C1FA9998182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17EB5F8-18FD-E8CF-8ACA-DC76F7C412C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DA019F57-5800-D9DF-ADF7-C183AB0E83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9A440A-94E5-4F09-8722-3C596440C30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334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9B678-34B3-689B-2A09-E4A52EDB91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BBC8CF-7CC2-E7E7-8EDD-8611F9BCEB7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E611896-B973-7622-4C7F-228A48D70BF7}"/>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2EAD06FF-3B36-0405-792E-2CED18A10A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9A440A-94E5-4F09-8722-3C596440C30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1061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20189-DDEE-BA1A-17DE-42DB57D97B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C54A2B-88C7-ACA5-FAD3-9B49B8AD70B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6552D5D-72C9-5559-05B4-522E8012E887}"/>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A5C5B995-A9FF-683C-539F-5D4292C683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9A440A-94E5-4F09-8722-3C596440C30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7794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37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62461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rtl="0">
              <a:spcBef>
                <a:spcPts val="0"/>
              </a:spcBef>
              <a:spcAft>
                <a:spcPts val="0"/>
              </a:spcAft>
              <a:buSzPts val="1800"/>
              <a:buChar char="●"/>
              <a:defRPr/>
            </a:lvl1pPr>
            <a:lvl2pPr marL="1219170" lvl="1" indent="-423323" algn="ctr" rtl="0">
              <a:spcBef>
                <a:spcPts val="0"/>
              </a:spcBef>
              <a:spcAft>
                <a:spcPts val="0"/>
              </a:spcAft>
              <a:buSzPts val="1400"/>
              <a:buChar char="○"/>
              <a:defRPr/>
            </a:lvl2pPr>
            <a:lvl3pPr marL="1828754" lvl="2" indent="-423323" algn="ctr" rtl="0">
              <a:spcBef>
                <a:spcPts val="0"/>
              </a:spcBef>
              <a:spcAft>
                <a:spcPts val="0"/>
              </a:spcAft>
              <a:buSzPts val="1400"/>
              <a:buChar char="■"/>
              <a:defRPr/>
            </a:lvl3pPr>
            <a:lvl4pPr marL="2438339" lvl="3" indent="-423323" algn="ctr" rtl="0">
              <a:spcBef>
                <a:spcPts val="0"/>
              </a:spcBef>
              <a:spcAft>
                <a:spcPts val="0"/>
              </a:spcAft>
              <a:buSzPts val="1400"/>
              <a:buChar char="●"/>
              <a:defRPr/>
            </a:lvl4pPr>
            <a:lvl5pPr marL="3047924" lvl="4" indent="-423323" algn="ctr" rtl="0">
              <a:spcBef>
                <a:spcPts val="0"/>
              </a:spcBef>
              <a:spcAft>
                <a:spcPts val="0"/>
              </a:spcAft>
              <a:buSzPts val="1400"/>
              <a:buChar char="○"/>
              <a:defRPr/>
            </a:lvl5pPr>
            <a:lvl6pPr marL="3657509" lvl="5" indent="-423323" algn="ctr" rtl="0">
              <a:spcBef>
                <a:spcPts val="0"/>
              </a:spcBef>
              <a:spcAft>
                <a:spcPts val="0"/>
              </a:spcAft>
              <a:buSzPts val="1400"/>
              <a:buChar char="■"/>
              <a:defRPr/>
            </a:lvl6pPr>
            <a:lvl7pPr marL="4267093" lvl="6" indent="-423323" algn="ctr" rtl="0">
              <a:spcBef>
                <a:spcPts val="0"/>
              </a:spcBef>
              <a:spcAft>
                <a:spcPts val="0"/>
              </a:spcAft>
              <a:buSzPts val="1400"/>
              <a:buChar char="●"/>
              <a:defRPr/>
            </a:lvl7pPr>
            <a:lvl8pPr marL="4876678" lvl="7" indent="-423323" algn="ctr" rtl="0">
              <a:spcBef>
                <a:spcPts val="0"/>
              </a:spcBef>
              <a:spcAft>
                <a:spcPts val="0"/>
              </a:spcAft>
              <a:buSzPts val="1400"/>
              <a:buChar char="○"/>
              <a:defRPr/>
            </a:lvl8pPr>
            <a:lvl9pPr marL="5486263" lvl="8" indent="-423323" algn="ctr" rtl="0">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58926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53085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 Headlines">
  <p:cSld name="CAP Headlines">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2045777" y="1023929"/>
            <a:ext cx="8557600" cy="14028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60" name="Google Shape;60;p14"/>
          <p:cNvSpPr txBox="1">
            <a:spLocks noGrp="1"/>
          </p:cNvSpPr>
          <p:nvPr>
            <p:ph type="body" idx="1"/>
          </p:nvPr>
        </p:nvSpPr>
        <p:spPr>
          <a:xfrm>
            <a:off x="2045777" y="1843521"/>
            <a:ext cx="8557600" cy="30784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2600"/>
              <a:buFont typeface="Montserrat"/>
              <a:buNone/>
              <a:defRPr sz="3467" b="1" i="0" u="none" strike="noStrike" cap="none">
                <a:solidFill>
                  <a:schemeClr val="dk1"/>
                </a:solidFill>
                <a:latin typeface="Montserra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61" name="Google Shape;61;p14"/>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rmAutofit/>
          </a:bodyPr>
          <a:lstStyle>
            <a:lvl1pPr lvl="0" rtl="0">
              <a:buNone/>
              <a:defRPr sz="1733">
                <a:solidFill>
                  <a:schemeClr val="dk1"/>
                </a:solidFill>
                <a:latin typeface="Montserrat"/>
                <a:ea typeface="Montserrat"/>
                <a:cs typeface="Montserrat"/>
                <a:sym typeface="Montserrat"/>
              </a:defRPr>
            </a:lvl1pPr>
            <a:lvl2pPr lvl="1" rtl="0">
              <a:buNone/>
              <a:defRPr sz="1733">
                <a:solidFill>
                  <a:schemeClr val="dk1"/>
                </a:solidFill>
                <a:latin typeface="Montserrat"/>
                <a:ea typeface="Montserrat"/>
                <a:cs typeface="Montserrat"/>
                <a:sym typeface="Montserrat"/>
              </a:defRPr>
            </a:lvl2pPr>
            <a:lvl3pPr lvl="2" rtl="0">
              <a:buNone/>
              <a:defRPr sz="1733">
                <a:solidFill>
                  <a:schemeClr val="dk1"/>
                </a:solidFill>
                <a:latin typeface="Montserrat"/>
                <a:ea typeface="Montserrat"/>
                <a:cs typeface="Montserrat"/>
                <a:sym typeface="Montserrat"/>
              </a:defRPr>
            </a:lvl3pPr>
            <a:lvl4pPr lvl="3" rtl="0">
              <a:buNone/>
              <a:defRPr sz="1733">
                <a:solidFill>
                  <a:schemeClr val="dk1"/>
                </a:solidFill>
                <a:latin typeface="Montserrat"/>
                <a:ea typeface="Montserrat"/>
                <a:cs typeface="Montserrat"/>
                <a:sym typeface="Montserrat"/>
              </a:defRPr>
            </a:lvl4pPr>
            <a:lvl5pPr lvl="4" rtl="0">
              <a:buNone/>
              <a:defRPr sz="1733">
                <a:solidFill>
                  <a:schemeClr val="dk1"/>
                </a:solidFill>
                <a:latin typeface="Montserrat"/>
                <a:ea typeface="Montserrat"/>
                <a:cs typeface="Montserrat"/>
                <a:sym typeface="Montserrat"/>
              </a:defRPr>
            </a:lvl5pPr>
            <a:lvl6pPr lvl="5" rtl="0">
              <a:buNone/>
              <a:defRPr sz="1733">
                <a:solidFill>
                  <a:schemeClr val="dk1"/>
                </a:solidFill>
                <a:latin typeface="Montserrat"/>
                <a:ea typeface="Montserrat"/>
                <a:cs typeface="Montserrat"/>
                <a:sym typeface="Montserrat"/>
              </a:defRPr>
            </a:lvl6pPr>
            <a:lvl7pPr lvl="6" rtl="0">
              <a:buNone/>
              <a:defRPr sz="1733">
                <a:solidFill>
                  <a:schemeClr val="dk1"/>
                </a:solidFill>
                <a:latin typeface="Montserrat"/>
                <a:ea typeface="Montserrat"/>
                <a:cs typeface="Montserrat"/>
                <a:sym typeface="Montserrat"/>
              </a:defRPr>
            </a:lvl7pPr>
            <a:lvl8pPr lvl="7" rtl="0">
              <a:buNone/>
              <a:defRPr sz="1733">
                <a:solidFill>
                  <a:schemeClr val="dk1"/>
                </a:solidFill>
                <a:latin typeface="Montserrat"/>
                <a:ea typeface="Montserrat"/>
                <a:cs typeface="Montserrat"/>
                <a:sym typeface="Montserrat"/>
              </a:defRPr>
            </a:lvl8pPr>
            <a:lvl9pPr lvl="8" rtl="0">
              <a:buNone/>
              <a:defRPr sz="1733">
                <a:solidFill>
                  <a:schemeClr val="dk1"/>
                </a:solidFill>
                <a:latin typeface="Montserrat"/>
                <a:ea typeface="Montserrat"/>
                <a:cs typeface="Montserrat"/>
                <a:sym typeface="Montserrat"/>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00293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62"/>
        <p:cNvGrpSpPr/>
        <p:nvPr/>
      </p:nvGrpSpPr>
      <p:grpSpPr>
        <a:xfrm>
          <a:off x="0" y="0"/>
          <a:ext cx="0" cy="0"/>
          <a:chOff x="0" y="0"/>
          <a:chExt cx="0" cy="0"/>
        </a:xfrm>
      </p:grpSpPr>
      <p:pic>
        <p:nvPicPr>
          <p:cNvPr id="63" name="Google Shape;63;p15"/>
          <p:cNvPicPr preferRelativeResize="0"/>
          <p:nvPr/>
        </p:nvPicPr>
        <p:blipFill rotWithShape="1">
          <a:blip r:embed="rId2">
            <a:alphaModFix/>
          </a:blip>
          <a:srcRect/>
          <a:stretch/>
        </p:blipFill>
        <p:spPr>
          <a:xfrm>
            <a:off x="838201" y="415647"/>
            <a:ext cx="1040967" cy="385075"/>
          </a:xfrm>
          <a:prstGeom prst="rect">
            <a:avLst/>
          </a:prstGeom>
          <a:noFill/>
          <a:ln>
            <a:noFill/>
          </a:ln>
        </p:spPr>
      </p:pic>
      <p:sp>
        <p:nvSpPr>
          <p:cNvPr id="64" name="Google Shape;64;p15"/>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rmAutofit/>
          </a:bodyPr>
          <a:lstStyle>
            <a:lvl1pPr lvl="0" rtl="0">
              <a:buNone/>
              <a:defRPr sz="1733"/>
            </a:lvl1pPr>
            <a:lvl2pPr lvl="1" rtl="0">
              <a:buNone/>
              <a:defRPr sz="1733"/>
            </a:lvl2pPr>
            <a:lvl3pPr lvl="2" rtl="0">
              <a:buNone/>
              <a:defRPr sz="1733"/>
            </a:lvl3pPr>
            <a:lvl4pPr lvl="3" rtl="0">
              <a:buNone/>
              <a:defRPr sz="1733"/>
            </a:lvl4pPr>
            <a:lvl5pPr lvl="4" rtl="0">
              <a:buNone/>
              <a:defRPr sz="1733"/>
            </a:lvl5pPr>
            <a:lvl6pPr lvl="5" rtl="0">
              <a:buNone/>
              <a:defRPr sz="1733"/>
            </a:lvl6pPr>
            <a:lvl7pPr lvl="6" rtl="0">
              <a:buNone/>
              <a:defRPr sz="1733"/>
            </a:lvl7pPr>
            <a:lvl8pPr lvl="7" rtl="0">
              <a:buNone/>
              <a:defRPr sz="1733"/>
            </a:lvl8pPr>
            <a:lvl9pPr lvl="8" rtl="0">
              <a:buNone/>
              <a:defRPr sz="1733"/>
            </a:lvl9pPr>
          </a:lstStyle>
          <a:p>
            <a:fld id="{00000000-1234-1234-1234-123412341234}" type="slidenum">
              <a:rPr lang="en" smtClean="0"/>
              <a:pPr/>
              <a:t>‹#›</a:t>
            </a:fld>
            <a:endParaRPr lang="en"/>
          </a:p>
        </p:txBody>
      </p:sp>
    </p:spTree>
    <p:extLst>
      <p:ext uri="{BB962C8B-B14F-4D97-AF65-F5344CB8AC3E}">
        <p14:creationId xmlns:p14="http://schemas.microsoft.com/office/powerpoint/2010/main" val="2989078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BU Centered Bulleted Text">
  <p:cSld name="SBU Centered Bulleted Text">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1175400" y="875233"/>
            <a:ext cx="9841200" cy="10176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3400"/>
              <a:buFont typeface="Montserrat ExtraBold"/>
              <a:buNone/>
              <a:defRPr sz="4533"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67" name="Google Shape;67;p16"/>
          <p:cNvSpPr txBox="1">
            <a:spLocks noGrp="1"/>
          </p:cNvSpPr>
          <p:nvPr>
            <p:ph type="subTitle" idx="1"/>
          </p:nvPr>
        </p:nvSpPr>
        <p:spPr>
          <a:xfrm>
            <a:off x="1488067" y="1760651"/>
            <a:ext cx="3796000" cy="804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700"/>
              <a:buFont typeface="Montserrat ExtraBold"/>
              <a:buNone/>
              <a:defRPr sz="2267"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68" name="Google Shape;68;p16"/>
          <p:cNvSpPr txBox="1">
            <a:spLocks noGrp="1"/>
          </p:cNvSpPr>
          <p:nvPr>
            <p:ph type="subTitle" idx="2"/>
          </p:nvPr>
        </p:nvSpPr>
        <p:spPr>
          <a:xfrm>
            <a:off x="6808300" y="1760651"/>
            <a:ext cx="3791600" cy="804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700"/>
              <a:buFont typeface="Montserrat ExtraBold"/>
              <a:buNone/>
              <a:defRPr sz="2267"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69" name="Google Shape;69;p16"/>
          <p:cNvSpPr txBox="1">
            <a:spLocks noGrp="1"/>
          </p:cNvSpPr>
          <p:nvPr>
            <p:ph type="body" idx="3"/>
          </p:nvPr>
        </p:nvSpPr>
        <p:spPr>
          <a:xfrm>
            <a:off x="1506117" y="2564667"/>
            <a:ext cx="3877600" cy="3195600"/>
          </a:xfrm>
          <a:prstGeom prst="rect">
            <a:avLst/>
          </a:prstGeom>
          <a:noFill/>
          <a:ln>
            <a:noFill/>
          </a:ln>
        </p:spPr>
        <p:txBody>
          <a:bodyPr spcFirstLastPara="1" wrap="square" lIns="91425" tIns="91425" rIns="91425" bIns="91425" anchor="t" anchorCtr="0">
            <a:noAutofit/>
          </a:bodyPr>
          <a:lstStyle>
            <a:lvl1pPr marL="609585" marR="0" lvl="0"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1pPr>
            <a:lvl2pPr marL="1219170" marR="0" lvl="1"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2pPr>
            <a:lvl3pPr marL="1828754" marR="0" lvl="2"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3pPr>
            <a:lvl4pPr marL="2438339" marR="0" lvl="3"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4pPr>
            <a:lvl5pPr marL="3047924" marR="0" lvl="4"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5pPr>
            <a:lvl6pPr marL="3657509" marR="0" lvl="5"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6pPr>
            <a:lvl7pPr marL="4267093" marR="0" lvl="6"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7pPr>
            <a:lvl8pPr marL="4876678" marR="0" lvl="7"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8pPr>
            <a:lvl9pPr marL="5486263" marR="0" lvl="8"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9pPr>
          </a:lstStyle>
          <a:p>
            <a:endParaRPr/>
          </a:p>
        </p:txBody>
      </p:sp>
      <p:sp>
        <p:nvSpPr>
          <p:cNvPr id="70" name="Google Shape;70;p16"/>
          <p:cNvSpPr txBox="1">
            <a:spLocks noGrp="1"/>
          </p:cNvSpPr>
          <p:nvPr>
            <p:ph type="body" idx="4"/>
          </p:nvPr>
        </p:nvSpPr>
        <p:spPr>
          <a:xfrm>
            <a:off x="6808284" y="2564667"/>
            <a:ext cx="3877600" cy="3195600"/>
          </a:xfrm>
          <a:prstGeom prst="rect">
            <a:avLst/>
          </a:prstGeom>
          <a:noFill/>
          <a:ln>
            <a:noFill/>
          </a:ln>
        </p:spPr>
        <p:txBody>
          <a:bodyPr spcFirstLastPara="1" wrap="square" lIns="91425" tIns="91425" rIns="91425" bIns="91425" anchor="t" anchorCtr="0">
            <a:noAutofit/>
          </a:bodyPr>
          <a:lstStyle>
            <a:lvl1pPr marL="609585" marR="0" lvl="0"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1pPr>
            <a:lvl2pPr marL="1219170" marR="0" lvl="1"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2pPr>
            <a:lvl3pPr marL="1828754" marR="0" lvl="2"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3pPr>
            <a:lvl4pPr marL="2438339" marR="0" lvl="3"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4pPr>
            <a:lvl5pPr marL="3047924" marR="0" lvl="4"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5pPr>
            <a:lvl6pPr marL="3657509" marR="0" lvl="5"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6pPr>
            <a:lvl7pPr marL="4267093" marR="0" lvl="6"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7pPr>
            <a:lvl8pPr marL="4876678" marR="0" lvl="7"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8pPr>
            <a:lvl9pPr marL="5486263" marR="0" lvl="8"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9pPr>
          </a:lstStyle>
          <a:p>
            <a:endParaRPr/>
          </a:p>
        </p:txBody>
      </p:sp>
      <p:sp>
        <p:nvSpPr>
          <p:cNvPr id="71" name="Google Shape;71;p16"/>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rmAutofit/>
          </a:bodyPr>
          <a:lstStyle>
            <a:lvl1pPr lvl="0" rtl="0">
              <a:buNone/>
              <a:defRPr sz="1733">
                <a:solidFill>
                  <a:srgbClr val="000000"/>
                </a:solidFill>
                <a:latin typeface="Zilla Slab Medium"/>
                <a:ea typeface="Zilla Slab Medium"/>
                <a:cs typeface="Zilla Slab Medium"/>
                <a:sym typeface="Zilla Slab Medium"/>
              </a:defRPr>
            </a:lvl1pPr>
            <a:lvl2pPr lvl="1" rtl="0">
              <a:buNone/>
              <a:defRPr sz="1733">
                <a:solidFill>
                  <a:srgbClr val="000000"/>
                </a:solidFill>
                <a:latin typeface="Zilla Slab Medium"/>
                <a:ea typeface="Zilla Slab Medium"/>
                <a:cs typeface="Zilla Slab Medium"/>
                <a:sym typeface="Zilla Slab Medium"/>
              </a:defRPr>
            </a:lvl2pPr>
            <a:lvl3pPr lvl="2" rtl="0">
              <a:buNone/>
              <a:defRPr sz="1733">
                <a:solidFill>
                  <a:srgbClr val="000000"/>
                </a:solidFill>
                <a:latin typeface="Zilla Slab Medium"/>
                <a:ea typeface="Zilla Slab Medium"/>
                <a:cs typeface="Zilla Slab Medium"/>
                <a:sym typeface="Zilla Slab Medium"/>
              </a:defRPr>
            </a:lvl3pPr>
            <a:lvl4pPr lvl="3" rtl="0">
              <a:buNone/>
              <a:defRPr sz="1733">
                <a:solidFill>
                  <a:srgbClr val="000000"/>
                </a:solidFill>
                <a:latin typeface="Zilla Slab Medium"/>
                <a:ea typeface="Zilla Slab Medium"/>
                <a:cs typeface="Zilla Slab Medium"/>
                <a:sym typeface="Zilla Slab Medium"/>
              </a:defRPr>
            </a:lvl4pPr>
            <a:lvl5pPr lvl="4" rtl="0">
              <a:buNone/>
              <a:defRPr sz="1733">
                <a:solidFill>
                  <a:srgbClr val="000000"/>
                </a:solidFill>
                <a:latin typeface="Zilla Slab Medium"/>
                <a:ea typeface="Zilla Slab Medium"/>
                <a:cs typeface="Zilla Slab Medium"/>
                <a:sym typeface="Zilla Slab Medium"/>
              </a:defRPr>
            </a:lvl5pPr>
            <a:lvl6pPr lvl="5" rtl="0">
              <a:buNone/>
              <a:defRPr sz="1733">
                <a:solidFill>
                  <a:srgbClr val="000000"/>
                </a:solidFill>
                <a:latin typeface="Zilla Slab Medium"/>
                <a:ea typeface="Zilla Slab Medium"/>
                <a:cs typeface="Zilla Slab Medium"/>
                <a:sym typeface="Zilla Slab Medium"/>
              </a:defRPr>
            </a:lvl6pPr>
            <a:lvl7pPr lvl="6" rtl="0">
              <a:buNone/>
              <a:defRPr sz="1733">
                <a:solidFill>
                  <a:srgbClr val="000000"/>
                </a:solidFill>
                <a:latin typeface="Zilla Slab Medium"/>
                <a:ea typeface="Zilla Slab Medium"/>
                <a:cs typeface="Zilla Slab Medium"/>
                <a:sym typeface="Zilla Slab Medium"/>
              </a:defRPr>
            </a:lvl7pPr>
            <a:lvl8pPr lvl="7" rtl="0">
              <a:buNone/>
              <a:defRPr sz="1733">
                <a:solidFill>
                  <a:srgbClr val="000000"/>
                </a:solidFill>
                <a:latin typeface="Zilla Slab Medium"/>
                <a:ea typeface="Zilla Slab Medium"/>
                <a:cs typeface="Zilla Slab Medium"/>
                <a:sym typeface="Zilla Slab Medium"/>
              </a:defRPr>
            </a:lvl8pPr>
            <a:lvl9pPr lvl="8" rtl="0">
              <a:buNone/>
              <a:defRPr sz="1733">
                <a:solidFill>
                  <a:srgbClr val="000000"/>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33827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pic>
        <p:nvPicPr>
          <p:cNvPr id="11" name="Google Shape;39;p12">
            <a:extLst>
              <a:ext uri="{FF2B5EF4-FFF2-40B4-BE49-F238E27FC236}">
                <a16:creationId xmlns:a16="http://schemas.microsoft.com/office/drawing/2014/main" id="{F1900B23-2DF6-EC6A-6F9B-7C6F1D760C08}"/>
              </a:ext>
            </a:extLst>
          </p:cNvPr>
          <p:cNvPicPr preferRelativeResize="0">
            <a:picLocks/>
          </p:cNvPicPr>
          <p:nvPr userDrawn="1"/>
        </p:nvPicPr>
        <p:blipFill>
          <a:blip r:embed="rId2"/>
          <a:srcRect/>
          <a:stretch/>
        </p:blipFill>
        <p:spPr>
          <a:xfrm>
            <a:off x="0" y="0"/>
            <a:ext cx="12192000" cy="6858000"/>
          </a:xfrm>
          <a:prstGeom prst="rect">
            <a:avLst/>
          </a:prstGeom>
          <a:noFill/>
          <a:ln>
            <a:noFill/>
          </a:ln>
        </p:spPr>
      </p:pic>
      <p:sp>
        <p:nvSpPr>
          <p:cNvPr id="2" name="Title 1">
            <a:extLst>
              <a:ext uri="{FF2B5EF4-FFF2-40B4-BE49-F238E27FC236}">
                <a16:creationId xmlns:a16="http://schemas.microsoft.com/office/drawing/2014/main" id="{E92E4854-DC22-AD20-92A5-6CE2036373BA}"/>
              </a:ext>
            </a:extLst>
          </p:cNvPr>
          <p:cNvSpPr>
            <a:spLocks noGrp="1" noRot="1" noMove="1" noResize="1" noEditPoints="1" noAdjustHandles="1" noChangeArrowheads="1" noChangeShapeType="1"/>
          </p:cNvSpPr>
          <p:nvPr>
            <p:ph type="ctrTitle" hasCustomPrompt="1"/>
          </p:nvPr>
        </p:nvSpPr>
        <p:spPr>
          <a:xfrm>
            <a:off x="838201" y="2378869"/>
            <a:ext cx="8738992" cy="2387600"/>
          </a:xfrm>
          <a:prstGeom prst="rect">
            <a:avLst/>
          </a:prstGeom>
        </p:spPr>
        <p:txBody>
          <a:bodyPr lIns="0" anchor="b">
            <a:noAutofit/>
          </a:bodyPr>
          <a:lstStyle>
            <a:lvl1pPr algn="l">
              <a:lnSpc>
                <a:spcPct val="60000"/>
              </a:lnSpc>
              <a:defRPr sz="13333" baseline="0">
                <a:solidFill>
                  <a:schemeClr val="bg2"/>
                </a:solidFill>
              </a:defRPr>
            </a:lvl1pPr>
          </a:lstStyle>
          <a:p>
            <a:r>
              <a:rPr lang="en-US"/>
              <a:t>Click to edit title style</a:t>
            </a:r>
          </a:p>
        </p:txBody>
      </p:sp>
      <p:grpSp>
        <p:nvGrpSpPr>
          <p:cNvPr id="3" name="Group 2">
            <a:extLst>
              <a:ext uri="{FF2B5EF4-FFF2-40B4-BE49-F238E27FC236}">
                <a16:creationId xmlns:a16="http://schemas.microsoft.com/office/drawing/2014/main" id="{AD6FCCCD-6DA6-1BED-7AD7-95159909144F}"/>
              </a:ext>
            </a:extLst>
          </p:cNvPr>
          <p:cNvGrpSpPr/>
          <p:nvPr userDrawn="1"/>
        </p:nvGrpSpPr>
        <p:grpSpPr>
          <a:xfrm>
            <a:off x="814525" y="6177036"/>
            <a:ext cx="4269984" cy="267729"/>
            <a:chOff x="610894" y="4632776"/>
            <a:chExt cx="3202488" cy="200797"/>
          </a:xfrm>
        </p:grpSpPr>
        <p:pic>
          <p:nvPicPr>
            <p:cNvPr id="7" name="Picture 6" descr="A white letter on a black background&#10;&#10;Description automatically generated">
              <a:extLst>
                <a:ext uri="{FF2B5EF4-FFF2-40B4-BE49-F238E27FC236}">
                  <a16:creationId xmlns:a16="http://schemas.microsoft.com/office/drawing/2014/main" id="{7407BB11-2342-6068-CDA8-798309C64667}"/>
                </a:ext>
              </a:extLst>
            </p:cNvPr>
            <p:cNvPicPr>
              <a:picLocks noChangeAspect="1"/>
            </p:cNvPicPr>
            <p:nvPr userDrawn="1"/>
          </p:nvPicPr>
          <p:blipFill>
            <a:blip r:embed="rId3"/>
            <a:stretch>
              <a:fillRect/>
            </a:stretch>
          </p:blipFill>
          <p:spPr>
            <a:xfrm>
              <a:off x="2792621" y="4666894"/>
              <a:ext cx="1020761" cy="149108"/>
            </a:xfrm>
            <a:prstGeom prst="rect">
              <a:avLst/>
            </a:prstGeom>
          </p:spPr>
        </p:pic>
        <p:pic>
          <p:nvPicPr>
            <p:cNvPr id="9" name="Picture 8" descr="A black and white sign with red text&#10;&#10;Description automatically generated">
              <a:extLst>
                <a:ext uri="{FF2B5EF4-FFF2-40B4-BE49-F238E27FC236}">
                  <a16:creationId xmlns:a16="http://schemas.microsoft.com/office/drawing/2014/main" id="{AEEA01CE-2672-19CA-F5B1-9B9574259D90}"/>
                </a:ext>
              </a:extLst>
            </p:cNvPr>
            <p:cNvPicPr>
              <a:picLocks noChangeAspect="1"/>
            </p:cNvPicPr>
            <p:nvPr userDrawn="1"/>
          </p:nvPicPr>
          <p:blipFill>
            <a:blip r:embed="rId4"/>
            <a:stretch>
              <a:fillRect/>
            </a:stretch>
          </p:blipFill>
          <p:spPr>
            <a:xfrm>
              <a:off x="1858295" y="4632776"/>
              <a:ext cx="670899" cy="200797"/>
            </a:xfrm>
            <a:prstGeom prst="rect">
              <a:avLst/>
            </a:prstGeom>
          </p:spPr>
        </p:pic>
        <p:pic>
          <p:nvPicPr>
            <p:cNvPr id="10" name="Google Shape;54;p13">
              <a:extLst>
                <a:ext uri="{FF2B5EF4-FFF2-40B4-BE49-F238E27FC236}">
                  <a16:creationId xmlns:a16="http://schemas.microsoft.com/office/drawing/2014/main" id="{B5D7912B-E1D8-C236-3049-12BAD37BEAF6}"/>
                </a:ext>
              </a:extLst>
            </p:cNvPr>
            <p:cNvPicPr preferRelativeResize="0"/>
            <p:nvPr userDrawn="1"/>
          </p:nvPicPr>
          <p:blipFill rotWithShape="1">
            <a:blip r:embed="rId5">
              <a:alphaModFix/>
            </a:blip>
            <a:srcRect/>
            <a:stretch/>
          </p:blipFill>
          <p:spPr>
            <a:xfrm>
              <a:off x="610894" y="4654708"/>
              <a:ext cx="1020761" cy="174559"/>
            </a:xfrm>
            <a:prstGeom prst="rect">
              <a:avLst/>
            </a:prstGeom>
            <a:noFill/>
            <a:ln>
              <a:noFill/>
            </a:ln>
          </p:spPr>
        </p:pic>
      </p:grpSp>
    </p:spTree>
    <p:extLst>
      <p:ext uri="{BB962C8B-B14F-4D97-AF65-F5344CB8AC3E}">
        <p14:creationId xmlns:p14="http://schemas.microsoft.com/office/powerpoint/2010/main" val="2128366203"/>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B728E2-EA61-C83B-BDBF-B9F76F761F8C}"/>
              </a:ext>
            </a:extLst>
          </p:cNvPr>
          <p:cNvSpPr>
            <a:spLocks noGrp="1"/>
          </p:cNvSpPr>
          <p:nvPr>
            <p:ph type="sldNum" idx="10"/>
          </p:nvPr>
        </p:nvSpPr>
        <p:spPr/>
        <p:txBody>
          <a:bodyPr/>
          <a:lstStyle/>
          <a:p>
            <a:fld id="{00000000-1234-1234-1234-123412341234}" type="slidenum">
              <a:rPr lang="en" smtClean="0"/>
              <a:pPr/>
              <a:t>‹#›</a:t>
            </a:fld>
            <a:endParaRPr lang="en"/>
          </a:p>
        </p:txBody>
      </p:sp>
      <p:pic>
        <p:nvPicPr>
          <p:cNvPr id="4" name="Google Shape;187;p34">
            <a:extLst>
              <a:ext uri="{FF2B5EF4-FFF2-40B4-BE49-F238E27FC236}">
                <a16:creationId xmlns:a16="http://schemas.microsoft.com/office/drawing/2014/main" id="{DD3B1F68-C4B0-A023-E382-234F86AF4146}"/>
              </a:ext>
            </a:extLst>
          </p:cNvPr>
          <p:cNvPicPr preferRelativeResize="0"/>
          <p:nvPr userDrawn="1"/>
        </p:nvPicPr>
        <p:blipFill>
          <a:blip r:embed="rId2">
            <a:alphaModFix/>
          </a:blip>
          <a:stretch>
            <a:fillRect/>
          </a:stretch>
        </p:blipFill>
        <p:spPr>
          <a:xfrm>
            <a:off x="9312100" y="288101"/>
            <a:ext cx="2278899" cy="332700"/>
          </a:xfrm>
          <a:prstGeom prst="rect">
            <a:avLst/>
          </a:prstGeom>
          <a:noFill/>
          <a:ln>
            <a:noFill/>
          </a:ln>
        </p:spPr>
      </p:pic>
      <p:sp>
        <p:nvSpPr>
          <p:cNvPr id="5" name="Google Shape;185;p34">
            <a:extLst>
              <a:ext uri="{FF2B5EF4-FFF2-40B4-BE49-F238E27FC236}">
                <a16:creationId xmlns:a16="http://schemas.microsoft.com/office/drawing/2014/main" id="{6EB064B0-826C-BEEB-C372-3FA62B8B03E9}"/>
              </a:ext>
            </a:extLst>
          </p:cNvPr>
          <p:cNvSpPr txBox="1"/>
          <p:nvPr userDrawn="1"/>
        </p:nvSpPr>
        <p:spPr>
          <a:xfrm>
            <a:off x="477786" y="288100"/>
            <a:ext cx="9350269" cy="644400"/>
          </a:xfrm>
          <a:prstGeom prst="rect">
            <a:avLst/>
          </a:prstGeom>
          <a:noFill/>
          <a:ln>
            <a:noFill/>
          </a:ln>
        </p:spPr>
        <p:txBody>
          <a:bodyPr spcFirstLastPara="1" wrap="square" lIns="121900" tIns="0" rIns="0" bIns="0" anchor="t" anchorCtr="0">
            <a:noAutofit/>
          </a:bodyPr>
          <a:lstStyle/>
          <a:p>
            <a:pPr marL="0" marR="0" lvl="0" indent="0" algn="l" rtl="0">
              <a:lnSpc>
                <a:spcPct val="80000"/>
              </a:lnSpc>
              <a:spcBef>
                <a:spcPts val="0"/>
              </a:spcBef>
              <a:spcAft>
                <a:spcPts val="0"/>
              </a:spcAft>
              <a:buClr>
                <a:srgbClr val="000000"/>
              </a:buClr>
              <a:buSzPts val="3000"/>
              <a:buFont typeface="Arial"/>
              <a:buNone/>
            </a:pPr>
            <a:r>
              <a:rPr lang="en-US" sz="2400" b="0" i="0" u="none" strike="noStrike" cap="none">
                <a:solidFill>
                  <a:srgbClr val="990000"/>
                </a:solidFill>
                <a:latin typeface="Montserrat ExtraBold"/>
                <a:ea typeface="Montserrat ExtraBold"/>
                <a:cs typeface="Montserrat ExtraBold"/>
                <a:sym typeface="Montserrat ExtraBold"/>
              </a:rPr>
              <a:t>PPM Utility and CoA Design – Approach</a:t>
            </a:r>
            <a:endParaRPr sz="2400" b="0" i="0" u="none" strike="noStrike" cap="none">
              <a:solidFill>
                <a:srgbClr val="990000"/>
              </a:solidFill>
              <a:latin typeface="Montserrat ExtraBold"/>
              <a:ea typeface="Montserrat ExtraBold"/>
              <a:cs typeface="Montserrat ExtraBold"/>
              <a:sym typeface="Montserrat ExtraBold"/>
            </a:endParaRPr>
          </a:p>
        </p:txBody>
      </p:sp>
      <p:sp>
        <p:nvSpPr>
          <p:cNvPr id="6" name="Text Placeholder 2">
            <a:extLst>
              <a:ext uri="{FF2B5EF4-FFF2-40B4-BE49-F238E27FC236}">
                <a16:creationId xmlns:a16="http://schemas.microsoft.com/office/drawing/2014/main" id="{69E281CC-71F1-A455-2930-6935D8C331BE}"/>
              </a:ext>
            </a:extLst>
          </p:cNvPr>
          <p:cNvSpPr txBox="1">
            <a:spLocks/>
          </p:cNvSpPr>
          <p:nvPr userDrawn="1"/>
        </p:nvSpPr>
        <p:spPr>
          <a:xfrm>
            <a:off x="601529" y="663903"/>
            <a:ext cx="10861944" cy="757255"/>
          </a:xfrm>
          <a:prstGeom prst="rect">
            <a:avLst/>
          </a:prstGeom>
        </p:spPr>
        <p:txBody>
          <a:bodyPr vert="horz" lIns="0" tIns="0" rIns="0" bIns="0" rtlCol="0">
            <a:noAutofit/>
          </a:bodyPr>
          <a:lstStyle>
            <a:lvl1pPr marL="0" indent="0" algn="l" defTabSz="1280129" rtl="0" eaLnBrk="1" latinLnBrk="0" hangingPunct="1">
              <a:spcBef>
                <a:spcPts val="0"/>
              </a:spcBef>
              <a:spcAft>
                <a:spcPts val="1400"/>
              </a:spcAft>
              <a:buSzPct val="100000"/>
              <a:buFontTx/>
              <a:buNone/>
              <a:defRPr sz="2100" b="0" kern="1200">
                <a:solidFill>
                  <a:srgbClr val="575757"/>
                </a:solidFill>
                <a:latin typeface="+mn-lt"/>
                <a:ea typeface="+mn-ea"/>
                <a:cs typeface="+mn-cs"/>
              </a:defRPr>
            </a:lvl1pPr>
            <a:lvl2pPr marL="133350" indent="-133350" algn="l" defTabSz="1280129" rtl="0" eaLnBrk="1" latinLnBrk="0" hangingPunct="1">
              <a:spcBef>
                <a:spcPts val="0"/>
              </a:spcBef>
              <a:spcAft>
                <a:spcPts val="1400"/>
              </a:spcAft>
              <a:buClrTx/>
              <a:buSzPct val="100000"/>
              <a:buFont typeface="Arial" panose="020B0604020202020204" pitchFamily="34" charset="0"/>
              <a:buChar char="•"/>
              <a:defRPr lang="en-US" sz="1260" b="0" kern="1200" dirty="0" smtClean="0">
                <a:solidFill>
                  <a:schemeClr val="tx1">
                    <a:lumMod val="85000"/>
                    <a:lumOff val="15000"/>
                  </a:schemeClr>
                </a:solidFill>
                <a:latin typeface="+mn-lt"/>
                <a:ea typeface="+mn-ea"/>
                <a:cs typeface="+mn-cs"/>
              </a:defRPr>
            </a:lvl2pPr>
            <a:lvl3pPr marL="293370" indent="-133350" algn="l" defTabSz="1280129" rtl="0" eaLnBrk="1" latinLnBrk="0" hangingPunct="1">
              <a:spcBef>
                <a:spcPts val="0"/>
              </a:spcBef>
              <a:spcAft>
                <a:spcPts val="1400"/>
              </a:spcAft>
              <a:buClrTx/>
              <a:buSzPct val="100000"/>
              <a:buFont typeface="Arial" panose="020B0604020202020204" pitchFamily="34" charset="0"/>
              <a:buChar char="−"/>
              <a:defRPr lang="en-US" sz="1260" kern="1200" dirty="0" smtClean="0">
                <a:solidFill>
                  <a:schemeClr val="tx1">
                    <a:lumMod val="85000"/>
                    <a:lumOff val="15000"/>
                  </a:schemeClr>
                </a:solidFill>
                <a:latin typeface="+mn-lt"/>
                <a:ea typeface="+mn-ea"/>
                <a:cs typeface="+mn-cs"/>
              </a:defRPr>
            </a:lvl3pPr>
            <a:lvl4pPr marL="453390" indent="-133350" algn="l" defTabSz="1280129" rtl="0" eaLnBrk="1" latinLnBrk="0" hangingPunct="1">
              <a:spcBef>
                <a:spcPts val="0"/>
              </a:spcBef>
              <a:spcAft>
                <a:spcPts val="1400"/>
              </a:spcAft>
              <a:buClrTx/>
              <a:buSzPct val="100000"/>
              <a:buFont typeface="Arial" panose="020B0604020202020204" pitchFamily="34" charset="0"/>
              <a:buChar char="◦"/>
              <a:defRPr lang="en-US" sz="1260" kern="1200" baseline="0" dirty="0" smtClean="0">
                <a:solidFill>
                  <a:schemeClr val="tx1">
                    <a:lumMod val="85000"/>
                    <a:lumOff val="15000"/>
                  </a:schemeClr>
                </a:solidFill>
                <a:latin typeface="+mn-lt"/>
                <a:ea typeface="+mn-ea"/>
                <a:cs typeface="+mn-cs"/>
              </a:defRPr>
            </a:lvl4pPr>
            <a:lvl5pPr marL="613410" indent="-133350" algn="l" defTabSz="1117890" rtl="0" eaLnBrk="1" latinLnBrk="0" hangingPunct="1">
              <a:spcBef>
                <a:spcPts val="0"/>
              </a:spcBef>
              <a:spcAft>
                <a:spcPts val="1400"/>
              </a:spcAft>
              <a:buClrTx/>
              <a:buSzPct val="100000"/>
              <a:buFont typeface="Arial" panose="020B0604020202020204" pitchFamily="34" charset="0"/>
              <a:buChar char="−"/>
              <a:tabLst/>
              <a:defRPr lang="en-US" sz="1260" kern="1200" baseline="0" dirty="0" smtClean="0">
                <a:solidFill>
                  <a:schemeClr val="tx1">
                    <a:lumMod val="85000"/>
                    <a:lumOff val="15000"/>
                  </a:schemeClr>
                </a:solidFill>
                <a:latin typeface="+mn-lt"/>
                <a:ea typeface="+mn-ea"/>
                <a:cs typeface="+mn-cs"/>
              </a:defRPr>
            </a:lvl5pPr>
            <a:lvl6pPr marL="745901" indent="-246954" algn="l" defTabSz="1280129" rtl="0" eaLnBrk="1" latinLnBrk="0" hangingPunct="1">
              <a:spcBef>
                <a:spcPts val="0"/>
              </a:spcBef>
              <a:spcAft>
                <a:spcPts val="1400"/>
              </a:spcAft>
              <a:buFont typeface="Verdana" panose="020B0604030504040204" pitchFamily="34" charset="0"/>
              <a:buChar char="−"/>
              <a:defRPr sz="1680" kern="1200" baseline="0">
                <a:solidFill>
                  <a:schemeClr val="tx1"/>
                </a:solidFill>
                <a:latin typeface="+mn-lt"/>
                <a:ea typeface="+mn-ea"/>
                <a:cs typeface="+mn-cs"/>
              </a:defRPr>
            </a:lvl6pPr>
            <a:lvl7pPr marL="745901" indent="-246954" algn="l" defTabSz="1280129" rtl="0" eaLnBrk="1" latinLnBrk="0" hangingPunct="1">
              <a:spcBef>
                <a:spcPts val="0"/>
              </a:spcBef>
              <a:spcAft>
                <a:spcPts val="1400"/>
              </a:spcAft>
              <a:buFont typeface="Verdana" panose="020B0604030504040204" pitchFamily="34" charset="0"/>
              <a:buChar char="−"/>
              <a:defRPr sz="1680" kern="1200">
                <a:solidFill>
                  <a:schemeClr val="tx1"/>
                </a:solidFill>
                <a:latin typeface="+mn-lt"/>
                <a:ea typeface="+mn-ea"/>
                <a:cs typeface="+mn-cs"/>
              </a:defRPr>
            </a:lvl7pPr>
            <a:lvl8pPr marL="745901" indent="-246954" algn="l" defTabSz="1280129" rtl="0" eaLnBrk="1" latinLnBrk="0" hangingPunct="1">
              <a:spcBef>
                <a:spcPts val="0"/>
              </a:spcBef>
              <a:spcAft>
                <a:spcPts val="1400"/>
              </a:spcAft>
              <a:buFont typeface="Verdana" panose="020B0604030504040204" pitchFamily="34" charset="0"/>
              <a:buChar char="−"/>
              <a:defRPr sz="1680" kern="1200" baseline="0">
                <a:solidFill>
                  <a:schemeClr val="tx1"/>
                </a:solidFill>
                <a:latin typeface="+mn-lt"/>
                <a:ea typeface="+mn-ea"/>
                <a:cs typeface="+mn-cs"/>
              </a:defRPr>
            </a:lvl8pPr>
            <a:lvl9pPr marL="745901" indent="-246954" algn="l" defTabSz="1280129" rtl="0" eaLnBrk="1" latinLnBrk="0" hangingPunct="1">
              <a:spcBef>
                <a:spcPts val="0"/>
              </a:spcBef>
              <a:spcAft>
                <a:spcPts val="1400"/>
              </a:spcAft>
              <a:buFont typeface="Verdana" panose="020B0604030504040204" pitchFamily="34" charset="0"/>
              <a:buChar char="−"/>
              <a:defRPr sz="1680" kern="1200" baseline="0">
                <a:solidFill>
                  <a:schemeClr val="tx1"/>
                </a:solidFill>
                <a:latin typeface="+mn-lt"/>
                <a:ea typeface="+mn-ea"/>
                <a:cs typeface="+mn-cs"/>
              </a:defRPr>
            </a:lvl9pPr>
          </a:lstStyle>
          <a:p>
            <a:r>
              <a:rPr lang="en-US" sz="1600"/>
              <a:t>SBU faces a key decision re: the use of PPM in the context of the CoA design and ERP scoping process. The decisions are outlined in the graphic on the left, with the dimensions for discussion laid out on the right.  	</a:t>
            </a:r>
          </a:p>
          <a:p>
            <a:endParaRPr lang="en-US" sz="1853"/>
          </a:p>
        </p:txBody>
      </p:sp>
      <p:sp>
        <p:nvSpPr>
          <p:cNvPr id="7" name="Google Shape;90;p19">
            <a:extLst>
              <a:ext uri="{FF2B5EF4-FFF2-40B4-BE49-F238E27FC236}">
                <a16:creationId xmlns:a16="http://schemas.microsoft.com/office/drawing/2014/main" id="{19860C73-1A2C-905F-5559-BE0CA872485D}"/>
              </a:ext>
            </a:extLst>
          </p:cNvPr>
          <p:cNvSpPr txBox="1">
            <a:spLocks noGrp="1"/>
          </p:cNvSpPr>
          <p:nvPr>
            <p:ph type="title"/>
          </p:nvPr>
        </p:nvSpPr>
        <p:spPr>
          <a:xfrm>
            <a:off x="477786" y="184314"/>
            <a:ext cx="8403661" cy="536815"/>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32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037407B3-84D1-9918-742F-87E8C9DA2E22}"/>
              </a:ext>
            </a:extLst>
          </p:cNvPr>
          <p:cNvSpPr txBox="1">
            <a:spLocks noGrp="1"/>
          </p:cNvSpPr>
          <p:nvPr>
            <p:ph type="body" idx="1"/>
          </p:nvPr>
        </p:nvSpPr>
        <p:spPr>
          <a:xfrm>
            <a:off x="477786" y="546098"/>
            <a:ext cx="8403661" cy="838719"/>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1000"/>
              </a:spcBef>
              <a:spcAft>
                <a:spcPts val="0"/>
              </a:spcAft>
              <a:buClr>
                <a:schemeClr val="dk1"/>
              </a:buClr>
              <a:buSzPts val="2600"/>
              <a:buFont typeface="Montserrat"/>
              <a:buNone/>
              <a:defRPr sz="2400" b="1" i="0" u="none" strike="noStrike" cap="none">
                <a:solidFill>
                  <a:schemeClr val="dk1"/>
                </a:solidFill>
                <a:latin typeface="Montserra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Tree>
    <p:extLst>
      <p:ext uri="{BB962C8B-B14F-4D97-AF65-F5344CB8AC3E}">
        <p14:creationId xmlns:p14="http://schemas.microsoft.com/office/powerpoint/2010/main" val="40403510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46E70B-651B-51FE-2C9F-97FF7C9924CB}"/>
              </a:ext>
            </a:extLst>
          </p:cNvPr>
          <p:cNvSpPr>
            <a:spLocks noGrp="1"/>
          </p:cNvSpPr>
          <p:nvPr>
            <p:ph type="sldNum" idx="10"/>
          </p:nvPr>
        </p:nvSpPr>
        <p:spPr/>
        <p:txBody>
          <a:bodyPr/>
          <a:lstStyle/>
          <a:p>
            <a:fld id="{00000000-1234-1234-1234-123412341234}" type="slidenum">
              <a:rPr lang="en" smtClean="0"/>
              <a:pPr/>
              <a:t>‹#›</a:t>
            </a:fld>
            <a:endParaRPr lang="en"/>
          </a:p>
        </p:txBody>
      </p:sp>
      <p:pic>
        <p:nvPicPr>
          <p:cNvPr id="4" name="Google Shape;187;p34">
            <a:extLst>
              <a:ext uri="{FF2B5EF4-FFF2-40B4-BE49-F238E27FC236}">
                <a16:creationId xmlns:a16="http://schemas.microsoft.com/office/drawing/2014/main" id="{C09FCCD0-6432-241D-EC03-2C0695927511}"/>
              </a:ext>
            </a:extLst>
          </p:cNvPr>
          <p:cNvPicPr preferRelativeResize="0"/>
          <p:nvPr userDrawn="1"/>
        </p:nvPicPr>
        <p:blipFill>
          <a:blip r:embed="rId2">
            <a:alphaModFix/>
          </a:blip>
          <a:stretch>
            <a:fillRect/>
          </a:stretch>
        </p:blipFill>
        <p:spPr>
          <a:xfrm>
            <a:off x="9312100" y="288101"/>
            <a:ext cx="2278899" cy="332700"/>
          </a:xfrm>
          <a:prstGeom prst="rect">
            <a:avLst/>
          </a:prstGeom>
          <a:noFill/>
          <a:ln>
            <a:noFill/>
          </a:ln>
        </p:spPr>
      </p:pic>
      <p:sp>
        <p:nvSpPr>
          <p:cNvPr id="7" name="Google Shape;90;p19">
            <a:extLst>
              <a:ext uri="{FF2B5EF4-FFF2-40B4-BE49-F238E27FC236}">
                <a16:creationId xmlns:a16="http://schemas.microsoft.com/office/drawing/2014/main" id="{FF111984-2FAD-EC7E-8AF5-BA5BC494F406}"/>
              </a:ext>
            </a:extLst>
          </p:cNvPr>
          <p:cNvSpPr txBox="1">
            <a:spLocks noGrp="1"/>
          </p:cNvSpPr>
          <p:nvPr>
            <p:ph type="title"/>
          </p:nvPr>
        </p:nvSpPr>
        <p:spPr>
          <a:xfrm>
            <a:off x="477786" y="184314"/>
            <a:ext cx="8403661" cy="536815"/>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32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3CD6EFA9-800D-88D6-FC19-CD369B7ED382}"/>
              </a:ext>
            </a:extLst>
          </p:cNvPr>
          <p:cNvSpPr txBox="1">
            <a:spLocks noGrp="1"/>
          </p:cNvSpPr>
          <p:nvPr>
            <p:ph type="body" idx="1"/>
          </p:nvPr>
        </p:nvSpPr>
        <p:spPr>
          <a:xfrm>
            <a:off x="477786" y="546098"/>
            <a:ext cx="11113213" cy="838719"/>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1000"/>
              </a:spcBef>
              <a:spcAft>
                <a:spcPts val="0"/>
              </a:spcAft>
              <a:buClr>
                <a:schemeClr val="dk1"/>
              </a:buClr>
              <a:buSzPts val="2600"/>
              <a:buFont typeface="Montserrat"/>
              <a:buNone/>
              <a:defRPr sz="1600" b="0" i="0" u="none" strike="noStrike" cap="none">
                <a:solidFill>
                  <a:schemeClr val="dk1"/>
                </a:solidFill>
                <a:latin typeface="Montserra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Tree>
    <p:extLst>
      <p:ext uri="{BB962C8B-B14F-4D97-AF65-F5344CB8AC3E}">
        <p14:creationId xmlns:p14="http://schemas.microsoft.com/office/powerpoint/2010/main" val="5460160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BU Logo">
  <p:cSld name="SBU Logo">
    <p:spTree>
      <p:nvGrpSpPr>
        <p:cNvPr id="1" name="Shape 103"/>
        <p:cNvGrpSpPr/>
        <p:nvPr/>
      </p:nvGrpSpPr>
      <p:grpSpPr>
        <a:xfrm>
          <a:off x="0" y="0"/>
          <a:ext cx="0" cy="0"/>
          <a:chOff x="0" y="0"/>
          <a:chExt cx="0" cy="0"/>
        </a:xfrm>
      </p:grpSpPr>
      <p:pic>
        <p:nvPicPr>
          <p:cNvPr id="104" name="Google Shape;104;p22"/>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05" name="Google Shape;105;p22"/>
          <p:cNvPicPr preferRelativeResize="0"/>
          <p:nvPr/>
        </p:nvPicPr>
        <p:blipFill rotWithShape="1">
          <a:blip r:embed="rId3">
            <a:alphaModFix/>
          </a:blip>
          <a:srcRect/>
          <a:stretch/>
        </p:blipFill>
        <p:spPr>
          <a:xfrm>
            <a:off x="619867" y="6070300"/>
            <a:ext cx="2545167" cy="435200"/>
          </a:xfrm>
          <a:prstGeom prst="rect">
            <a:avLst/>
          </a:prstGeom>
          <a:noFill/>
          <a:ln>
            <a:noFill/>
          </a:ln>
        </p:spPr>
      </p:pic>
      <p:sp>
        <p:nvSpPr>
          <p:cNvPr id="106" name="Google Shape;106;p22"/>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16391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BU Centered Text-2 Column">
  <p:cSld name="SBU Centered Text-2 Column">
    <p:spTree>
      <p:nvGrpSpPr>
        <p:cNvPr id="1" name="Shape 111"/>
        <p:cNvGrpSpPr/>
        <p:nvPr/>
      </p:nvGrpSpPr>
      <p:grpSpPr>
        <a:xfrm>
          <a:off x="0" y="0"/>
          <a:ext cx="0" cy="0"/>
          <a:chOff x="0" y="0"/>
          <a:chExt cx="0" cy="0"/>
        </a:xfrm>
      </p:grpSpPr>
      <p:sp>
        <p:nvSpPr>
          <p:cNvPr id="112" name="Google Shape;112;p24"/>
          <p:cNvSpPr txBox="1"/>
          <p:nvPr/>
        </p:nvSpPr>
        <p:spPr>
          <a:xfrm>
            <a:off x="285133" y="50459"/>
            <a:ext cx="4322800" cy="6730800"/>
          </a:xfrm>
          <a:prstGeom prst="rect">
            <a:avLst/>
          </a:prstGeom>
          <a:noFill/>
          <a:ln>
            <a:noFill/>
          </a:ln>
        </p:spPr>
        <p:txBody>
          <a:bodyPr spcFirstLastPara="1" wrap="square" lIns="121900" tIns="0" rIns="0" bIns="0" anchor="ctr" anchorCtr="0">
            <a:normAutofit/>
          </a:bodyPr>
          <a:lstStyle/>
          <a:p>
            <a:pPr marL="0" marR="0" lvl="0" indent="0" algn="ctr" rtl="0">
              <a:lnSpc>
                <a:spcPct val="80000"/>
              </a:lnSpc>
              <a:spcBef>
                <a:spcPts val="0"/>
              </a:spcBef>
              <a:spcAft>
                <a:spcPts val="0"/>
              </a:spcAft>
              <a:buClr>
                <a:srgbClr val="000000"/>
              </a:buClr>
              <a:buSzPts val="2900"/>
              <a:buFont typeface="Arial"/>
              <a:buNone/>
            </a:pPr>
            <a:r>
              <a:rPr lang="en" sz="3867" b="0" i="0" u="none" strike="noStrike" cap="none">
                <a:solidFill>
                  <a:srgbClr val="FFFFFF"/>
                </a:solidFill>
                <a:latin typeface="Montserrat ExtraBold"/>
                <a:ea typeface="Montserrat ExtraBold"/>
                <a:cs typeface="Montserrat ExtraBold"/>
                <a:sym typeface="Montserrat ExtraBold"/>
              </a:rPr>
              <a:t>WHAT’S THIS ALL ABOUT, THEN?</a:t>
            </a:r>
            <a:endParaRPr sz="3867" b="0" i="0" u="none" strike="noStrike" cap="none">
              <a:solidFill>
                <a:srgbClr val="FFFFFF"/>
              </a:solidFill>
              <a:latin typeface="Montserrat ExtraBold"/>
              <a:ea typeface="Montserrat ExtraBold"/>
              <a:cs typeface="Montserrat ExtraBold"/>
              <a:sym typeface="Montserrat ExtraBold"/>
            </a:endParaRPr>
          </a:p>
        </p:txBody>
      </p:sp>
      <p:sp>
        <p:nvSpPr>
          <p:cNvPr id="113" name="Google Shape;113;p24"/>
          <p:cNvSpPr txBox="1">
            <a:spLocks noGrp="1"/>
          </p:cNvSpPr>
          <p:nvPr>
            <p:ph type="title"/>
          </p:nvPr>
        </p:nvSpPr>
        <p:spPr>
          <a:xfrm>
            <a:off x="183533" y="0"/>
            <a:ext cx="4416800" cy="6858000"/>
          </a:xfrm>
          <a:prstGeom prst="rect">
            <a:avLst/>
          </a:prstGeom>
          <a:solidFill>
            <a:schemeClr val="dk2"/>
          </a:solidFill>
          <a:ln>
            <a:noFill/>
          </a:ln>
        </p:spPr>
        <p:txBody>
          <a:bodyPr spcFirstLastPara="1" wrap="square" lIns="201150" tIns="91425" rIns="201150" bIns="91425" anchor="ctr" anchorCtr="0">
            <a:noAutofit/>
          </a:bodyPr>
          <a:lstStyle>
            <a:lvl1pPr marR="0" lvl="0" algn="ctr" rtl="0">
              <a:lnSpc>
                <a:spcPct val="80000"/>
              </a:lnSpc>
              <a:spcBef>
                <a:spcPts val="0"/>
              </a:spcBef>
              <a:spcAft>
                <a:spcPts val="0"/>
              </a:spcAft>
              <a:buClr>
                <a:schemeClr val="lt1"/>
              </a:buClr>
              <a:buSzPts val="3000"/>
              <a:buFont typeface="Montserrat ExtraBold"/>
              <a:buNone/>
              <a:defRPr sz="40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14" name="Google Shape;114;p24"/>
          <p:cNvSpPr txBox="1">
            <a:spLocks noGrp="1"/>
          </p:cNvSpPr>
          <p:nvPr>
            <p:ph type="subTitle" idx="1"/>
          </p:nvPr>
        </p:nvSpPr>
        <p:spPr>
          <a:xfrm>
            <a:off x="5088467" y="812567"/>
            <a:ext cx="6309600" cy="569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900"/>
              <a:buFont typeface="Montserrat ExtraBold"/>
              <a:buNone/>
              <a:defRPr sz="2533"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15" name="Google Shape;115;p24"/>
          <p:cNvSpPr txBox="1">
            <a:spLocks noGrp="1"/>
          </p:cNvSpPr>
          <p:nvPr>
            <p:ph type="body" idx="2"/>
          </p:nvPr>
        </p:nvSpPr>
        <p:spPr>
          <a:xfrm>
            <a:off x="5251300" y="1494385"/>
            <a:ext cx="5994000" cy="4866400"/>
          </a:xfrm>
          <a:prstGeom prst="rect">
            <a:avLst/>
          </a:prstGeom>
          <a:noFill/>
          <a:ln>
            <a:noFill/>
          </a:ln>
        </p:spPr>
        <p:txBody>
          <a:bodyPr spcFirstLastPara="1" wrap="square" lIns="91425" tIns="91425" rIns="91425" bIns="91425" anchor="t" anchorCtr="0">
            <a:normAutofit/>
          </a:bodyPr>
          <a:lstStyle>
            <a:lvl1pPr marL="609585" marR="0" lvl="0" indent="-465655" algn="l" rtl="0">
              <a:lnSpc>
                <a:spcPct val="100000"/>
              </a:lnSpc>
              <a:spcBef>
                <a:spcPts val="0"/>
              </a:spcBef>
              <a:spcAft>
                <a:spcPts val="0"/>
              </a:spcAft>
              <a:buClr>
                <a:srgbClr val="000000"/>
              </a:buClr>
              <a:buSzPts val="1900"/>
              <a:buFont typeface="Zilla Slab Medium"/>
              <a:buChar char="●"/>
              <a:defRPr sz="2533" b="0" i="0" u="none" strike="noStrike" cap="none">
                <a:solidFill>
                  <a:srgbClr val="000000"/>
                </a:solidFill>
                <a:latin typeface="Zilla Slab Medium"/>
                <a:ea typeface="Zilla Slab Medium"/>
                <a:cs typeface="Zilla Slab Medium"/>
                <a:sym typeface="Zilla Slab Medium"/>
              </a:defRPr>
            </a:lvl1pPr>
            <a:lvl2pPr marL="1219170" marR="0" lvl="1" indent="-465655" algn="l" rtl="0">
              <a:lnSpc>
                <a:spcPct val="100000"/>
              </a:lnSpc>
              <a:spcBef>
                <a:spcPts val="0"/>
              </a:spcBef>
              <a:spcAft>
                <a:spcPts val="0"/>
              </a:spcAft>
              <a:buClr>
                <a:srgbClr val="000000"/>
              </a:buClr>
              <a:buSzPts val="1900"/>
              <a:buFont typeface="Zilla Slab Medium"/>
              <a:buChar char="○"/>
              <a:defRPr sz="2533" b="0" i="0" u="none" strike="noStrike" cap="none">
                <a:solidFill>
                  <a:srgbClr val="000000"/>
                </a:solidFill>
                <a:latin typeface="Zilla Slab Medium"/>
                <a:ea typeface="Zilla Slab Medium"/>
                <a:cs typeface="Zilla Slab Medium"/>
                <a:sym typeface="Zilla Slab Medium"/>
              </a:defRPr>
            </a:lvl2pPr>
            <a:lvl3pPr marL="1828754" marR="0" lvl="2" indent="-440256" algn="l" rtl="0">
              <a:lnSpc>
                <a:spcPct val="100000"/>
              </a:lnSpc>
              <a:spcBef>
                <a:spcPts val="0"/>
              </a:spcBef>
              <a:spcAft>
                <a:spcPts val="0"/>
              </a:spcAft>
              <a:buClr>
                <a:srgbClr val="000000"/>
              </a:buClr>
              <a:buSzPts val="1600"/>
              <a:buFont typeface="Zilla Slab Medium"/>
              <a:buChar char="■"/>
              <a:defRPr sz="2133" b="0" i="0" u="none" strike="noStrike" cap="none">
                <a:solidFill>
                  <a:srgbClr val="000000"/>
                </a:solidFill>
                <a:latin typeface="Zilla Slab Medium"/>
                <a:ea typeface="Zilla Slab Medium"/>
                <a:cs typeface="Zilla Slab Medium"/>
                <a:sym typeface="Zilla Slab Medium"/>
              </a:defRPr>
            </a:lvl3pPr>
            <a:lvl4pPr marL="2438339" marR="0" lvl="3"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4pPr>
            <a:lvl5pPr marL="3047924" marR="0" lvl="4"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5pPr>
            <a:lvl6pPr marL="3657509" marR="0" lvl="5"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6pPr>
            <a:lvl7pPr marL="4267093" marR="0" lvl="6"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7pPr>
            <a:lvl8pPr marL="4876678" marR="0" lvl="7"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8pPr>
            <a:lvl9pPr marL="5486263" marR="0" lvl="8"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9pPr>
          </a:lstStyle>
          <a:p>
            <a:endParaRPr/>
          </a:p>
        </p:txBody>
      </p:sp>
      <p:sp>
        <p:nvSpPr>
          <p:cNvPr id="116" name="Google Shape;116;p24"/>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00258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89891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BU Text 1 Photo">
  <p:cSld name="SBU Text 1 Photo">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703792" y="1023792"/>
            <a:ext cx="4179600" cy="994400"/>
          </a:xfrm>
          <a:prstGeom prst="rect">
            <a:avLst/>
          </a:prstGeom>
          <a:noFill/>
          <a:ln>
            <a:noFill/>
          </a:ln>
        </p:spPr>
        <p:txBody>
          <a:bodyPr spcFirstLastPara="1" wrap="square" lIns="91425" tIns="0" rIns="0" bIns="0" anchor="t" anchorCtr="0">
            <a:noAutofit/>
          </a:bodyPr>
          <a:lstStyle>
            <a:lvl1pPr marR="0" lvl="0" algn="l" rtl="0">
              <a:lnSpc>
                <a:spcPct val="8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4" name="Google Shape;124;p26"/>
          <p:cNvSpPr>
            <a:spLocks noGrp="1"/>
          </p:cNvSpPr>
          <p:nvPr>
            <p:ph type="pic" idx="2"/>
          </p:nvPr>
        </p:nvSpPr>
        <p:spPr>
          <a:xfrm>
            <a:off x="4967932" y="1100869"/>
            <a:ext cx="6388400" cy="4438800"/>
          </a:xfrm>
          <a:prstGeom prst="rect">
            <a:avLst/>
          </a:prstGeom>
          <a:solidFill>
            <a:srgbClr val="F2F2F2"/>
          </a:solidFill>
          <a:ln>
            <a:noFill/>
          </a:ln>
        </p:spPr>
        <p:txBody>
          <a:bodyPr/>
          <a:lstStyle/>
          <a:p>
            <a:endParaRPr lang="en-US"/>
          </a:p>
        </p:txBody>
      </p:sp>
      <p:sp>
        <p:nvSpPr>
          <p:cNvPr id="125" name="Google Shape;125;p26"/>
          <p:cNvSpPr txBox="1">
            <a:spLocks noGrp="1"/>
          </p:cNvSpPr>
          <p:nvPr>
            <p:ph type="body" idx="1"/>
          </p:nvPr>
        </p:nvSpPr>
        <p:spPr>
          <a:xfrm>
            <a:off x="703791" y="2526748"/>
            <a:ext cx="4179600" cy="35400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26" name="Google Shape;126;p26"/>
          <p:cNvSpPr txBox="1">
            <a:spLocks noGrp="1"/>
          </p:cNvSpPr>
          <p:nvPr>
            <p:ph type="body" idx="3"/>
          </p:nvPr>
        </p:nvSpPr>
        <p:spPr>
          <a:xfrm>
            <a:off x="4967932" y="5593268"/>
            <a:ext cx="63884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27" name="Google Shape;127;p26"/>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708831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BU Bulleted Text 1 Photo">
  <p:cSld name="SBU Bulleted Text 1 Photo">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a:off x="703792" y="1023792"/>
            <a:ext cx="4179600" cy="9944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30" name="Google Shape;130;p27"/>
          <p:cNvSpPr txBox="1">
            <a:spLocks noGrp="1"/>
          </p:cNvSpPr>
          <p:nvPr>
            <p:ph type="body" idx="1"/>
          </p:nvPr>
        </p:nvSpPr>
        <p:spPr>
          <a:xfrm>
            <a:off x="703791" y="2279292"/>
            <a:ext cx="4179600" cy="3123200"/>
          </a:xfrm>
          <a:prstGeom prst="rect">
            <a:avLst/>
          </a:prstGeom>
          <a:noFill/>
          <a:ln>
            <a:noFill/>
          </a:ln>
        </p:spPr>
        <p:txBody>
          <a:bodyPr spcFirstLastPara="1" wrap="square" lIns="91425" tIns="45700" rIns="91425" bIns="45700" anchor="t" anchorCtr="0">
            <a:noAutofit/>
          </a:bodyPr>
          <a:lstStyle>
            <a:lvl1pPr marL="609585" marR="0" lvl="0" indent="-406390" algn="l" rtl="0">
              <a:lnSpc>
                <a:spcPct val="100000"/>
              </a:lnSpc>
              <a:spcBef>
                <a:spcPts val="1000"/>
              </a:spcBef>
              <a:spcAft>
                <a:spcPts val="0"/>
              </a:spcAft>
              <a:buClr>
                <a:schemeClr val="dk1"/>
              </a:buClr>
              <a:buSzPts val="1200"/>
              <a:buFont typeface="Zilla Slab Medium"/>
              <a:buChar char="•"/>
              <a:defRPr sz="1600"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31" name="Google Shape;131;p27"/>
          <p:cNvSpPr>
            <a:spLocks noGrp="1"/>
          </p:cNvSpPr>
          <p:nvPr>
            <p:ph type="pic" idx="2"/>
          </p:nvPr>
        </p:nvSpPr>
        <p:spPr>
          <a:xfrm>
            <a:off x="4967932" y="1100869"/>
            <a:ext cx="6388400" cy="4438800"/>
          </a:xfrm>
          <a:prstGeom prst="rect">
            <a:avLst/>
          </a:prstGeom>
          <a:solidFill>
            <a:srgbClr val="F2F2F2"/>
          </a:solidFill>
          <a:ln>
            <a:noFill/>
          </a:ln>
        </p:spPr>
        <p:txBody>
          <a:bodyPr/>
          <a:lstStyle/>
          <a:p>
            <a:endParaRPr lang="en-US"/>
          </a:p>
        </p:txBody>
      </p:sp>
      <p:sp>
        <p:nvSpPr>
          <p:cNvPr id="132" name="Google Shape;132;p27"/>
          <p:cNvSpPr txBox="1">
            <a:spLocks noGrp="1"/>
          </p:cNvSpPr>
          <p:nvPr>
            <p:ph type="body" idx="3"/>
          </p:nvPr>
        </p:nvSpPr>
        <p:spPr>
          <a:xfrm>
            <a:off x="4967932" y="5593268"/>
            <a:ext cx="63884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33" name="Google Shape;133;p27"/>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610698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BU Text-2 Photos">
  <p:cSld name="SBU Text-2 Photos">
    <p:spTree>
      <p:nvGrpSpPr>
        <p:cNvPr id="1" name="Shape 134"/>
        <p:cNvGrpSpPr/>
        <p:nvPr/>
      </p:nvGrpSpPr>
      <p:grpSpPr>
        <a:xfrm>
          <a:off x="0" y="0"/>
          <a:ext cx="0" cy="0"/>
          <a:chOff x="0" y="0"/>
          <a:chExt cx="0" cy="0"/>
        </a:xfrm>
      </p:grpSpPr>
      <p:sp>
        <p:nvSpPr>
          <p:cNvPr id="135" name="Google Shape;135;p28"/>
          <p:cNvSpPr txBox="1">
            <a:spLocks noGrp="1"/>
          </p:cNvSpPr>
          <p:nvPr>
            <p:ph type="title"/>
          </p:nvPr>
        </p:nvSpPr>
        <p:spPr>
          <a:xfrm>
            <a:off x="703792" y="1023792"/>
            <a:ext cx="4179600" cy="9944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9pPr>
          </a:lstStyle>
          <a:p>
            <a:endParaRPr/>
          </a:p>
        </p:txBody>
      </p:sp>
      <p:sp>
        <p:nvSpPr>
          <p:cNvPr id="136" name="Google Shape;136;p28"/>
          <p:cNvSpPr txBox="1">
            <a:spLocks noGrp="1"/>
          </p:cNvSpPr>
          <p:nvPr>
            <p:ph type="body" idx="1"/>
          </p:nvPr>
        </p:nvSpPr>
        <p:spPr>
          <a:xfrm>
            <a:off x="703791" y="2272315"/>
            <a:ext cx="4179600" cy="35400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37" name="Google Shape;137;p28"/>
          <p:cNvSpPr>
            <a:spLocks noGrp="1"/>
          </p:cNvSpPr>
          <p:nvPr>
            <p:ph type="pic" idx="2"/>
          </p:nvPr>
        </p:nvSpPr>
        <p:spPr>
          <a:xfrm>
            <a:off x="4966988" y="1098128"/>
            <a:ext cx="3104800" cy="4445200"/>
          </a:xfrm>
          <a:prstGeom prst="rect">
            <a:avLst/>
          </a:prstGeom>
          <a:solidFill>
            <a:srgbClr val="F2F2F2"/>
          </a:solidFill>
          <a:ln>
            <a:noFill/>
          </a:ln>
        </p:spPr>
        <p:txBody>
          <a:bodyPr/>
          <a:lstStyle/>
          <a:p>
            <a:endParaRPr lang="en-US"/>
          </a:p>
        </p:txBody>
      </p:sp>
      <p:sp>
        <p:nvSpPr>
          <p:cNvPr id="138" name="Google Shape;138;p28"/>
          <p:cNvSpPr>
            <a:spLocks noGrp="1"/>
          </p:cNvSpPr>
          <p:nvPr>
            <p:ph type="pic" idx="3"/>
          </p:nvPr>
        </p:nvSpPr>
        <p:spPr>
          <a:xfrm>
            <a:off x="8250148" y="1098127"/>
            <a:ext cx="3104800" cy="4445200"/>
          </a:xfrm>
          <a:prstGeom prst="rect">
            <a:avLst/>
          </a:prstGeom>
          <a:solidFill>
            <a:srgbClr val="F2F2F2"/>
          </a:solidFill>
          <a:ln>
            <a:noFill/>
          </a:ln>
        </p:spPr>
        <p:txBody>
          <a:bodyPr/>
          <a:lstStyle/>
          <a:p>
            <a:endParaRPr lang="en-US"/>
          </a:p>
        </p:txBody>
      </p:sp>
      <p:sp>
        <p:nvSpPr>
          <p:cNvPr id="139" name="Google Shape;139;p28"/>
          <p:cNvSpPr txBox="1">
            <a:spLocks noGrp="1"/>
          </p:cNvSpPr>
          <p:nvPr>
            <p:ph type="body" idx="4"/>
          </p:nvPr>
        </p:nvSpPr>
        <p:spPr>
          <a:xfrm>
            <a:off x="4967933" y="5593268"/>
            <a:ext cx="31040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Medium"/>
              <a:buNone/>
              <a:defRPr sz="1067"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40" name="Google Shape;140;p28"/>
          <p:cNvSpPr txBox="1">
            <a:spLocks noGrp="1"/>
          </p:cNvSpPr>
          <p:nvPr>
            <p:ph type="body" idx="5"/>
          </p:nvPr>
        </p:nvSpPr>
        <p:spPr>
          <a:xfrm>
            <a:off x="8250148" y="5593268"/>
            <a:ext cx="31040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Medium"/>
              <a:buNone/>
              <a:defRPr sz="1067"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41" name="Google Shape;141;p28"/>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116489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BU Text-3 Photos">
  <p:cSld name="SBU Text-3 Photos">
    <p:spTree>
      <p:nvGrpSpPr>
        <p:cNvPr id="1" name="Shape 142"/>
        <p:cNvGrpSpPr/>
        <p:nvPr/>
      </p:nvGrpSpPr>
      <p:grpSpPr>
        <a:xfrm>
          <a:off x="0" y="0"/>
          <a:ext cx="0" cy="0"/>
          <a:chOff x="0" y="0"/>
          <a:chExt cx="0" cy="0"/>
        </a:xfrm>
      </p:grpSpPr>
      <p:sp>
        <p:nvSpPr>
          <p:cNvPr id="143" name="Google Shape;143;p29"/>
          <p:cNvSpPr txBox="1">
            <a:spLocks noGrp="1"/>
          </p:cNvSpPr>
          <p:nvPr>
            <p:ph type="body" idx="1"/>
          </p:nvPr>
        </p:nvSpPr>
        <p:spPr>
          <a:xfrm>
            <a:off x="703791" y="2272315"/>
            <a:ext cx="4179600" cy="35400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44" name="Google Shape;144;p29"/>
          <p:cNvSpPr>
            <a:spLocks noGrp="1"/>
          </p:cNvSpPr>
          <p:nvPr>
            <p:ph type="pic" idx="2"/>
          </p:nvPr>
        </p:nvSpPr>
        <p:spPr>
          <a:xfrm>
            <a:off x="4964113" y="1112111"/>
            <a:ext cx="3098400" cy="4424800"/>
          </a:xfrm>
          <a:prstGeom prst="rect">
            <a:avLst/>
          </a:prstGeom>
          <a:solidFill>
            <a:srgbClr val="F2F2F2"/>
          </a:solidFill>
          <a:ln>
            <a:noFill/>
          </a:ln>
        </p:spPr>
        <p:txBody>
          <a:bodyPr/>
          <a:lstStyle/>
          <a:p>
            <a:endParaRPr lang="en-US"/>
          </a:p>
        </p:txBody>
      </p:sp>
      <p:sp>
        <p:nvSpPr>
          <p:cNvPr id="145" name="Google Shape;145;p29"/>
          <p:cNvSpPr>
            <a:spLocks noGrp="1"/>
          </p:cNvSpPr>
          <p:nvPr>
            <p:ph type="pic" idx="3"/>
          </p:nvPr>
        </p:nvSpPr>
        <p:spPr>
          <a:xfrm>
            <a:off x="8252848" y="1112111"/>
            <a:ext cx="3112800" cy="2108000"/>
          </a:xfrm>
          <a:prstGeom prst="rect">
            <a:avLst/>
          </a:prstGeom>
          <a:solidFill>
            <a:srgbClr val="F2F2F2"/>
          </a:solidFill>
          <a:ln>
            <a:noFill/>
          </a:ln>
        </p:spPr>
        <p:txBody>
          <a:bodyPr/>
          <a:lstStyle/>
          <a:p>
            <a:endParaRPr lang="en-US"/>
          </a:p>
        </p:txBody>
      </p:sp>
      <p:sp>
        <p:nvSpPr>
          <p:cNvPr id="146" name="Google Shape;146;p29"/>
          <p:cNvSpPr>
            <a:spLocks noGrp="1"/>
          </p:cNvSpPr>
          <p:nvPr>
            <p:ph type="pic" idx="4"/>
          </p:nvPr>
        </p:nvSpPr>
        <p:spPr>
          <a:xfrm>
            <a:off x="8252848" y="3438287"/>
            <a:ext cx="3104800" cy="2098800"/>
          </a:xfrm>
          <a:prstGeom prst="rect">
            <a:avLst/>
          </a:prstGeom>
          <a:solidFill>
            <a:srgbClr val="F2F2F2"/>
          </a:solidFill>
          <a:ln>
            <a:noFill/>
          </a:ln>
        </p:spPr>
        <p:txBody>
          <a:bodyPr/>
          <a:lstStyle/>
          <a:p>
            <a:endParaRPr lang="en-US"/>
          </a:p>
        </p:txBody>
      </p:sp>
      <p:sp>
        <p:nvSpPr>
          <p:cNvPr id="147" name="Google Shape;147;p29"/>
          <p:cNvSpPr txBox="1">
            <a:spLocks noGrp="1"/>
          </p:cNvSpPr>
          <p:nvPr>
            <p:ph type="body" idx="5"/>
          </p:nvPr>
        </p:nvSpPr>
        <p:spPr>
          <a:xfrm>
            <a:off x="4967932" y="5593268"/>
            <a:ext cx="63884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48" name="Google Shape;148;p29"/>
          <p:cNvSpPr txBox="1">
            <a:spLocks noGrp="1"/>
          </p:cNvSpPr>
          <p:nvPr>
            <p:ph type="title"/>
          </p:nvPr>
        </p:nvSpPr>
        <p:spPr>
          <a:xfrm>
            <a:off x="703792" y="1023792"/>
            <a:ext cx="4179600" cy="9944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49" name="Google Shape;149;p29"/>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586917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BU 3 Photos">
  <p:cSld name="SBU 3 Photos">
    <p:spTree>
      <p:nvGrpSpPr>
        <p:cNvPr id="1" name="Shape 150"/>
        <p:cNvGrpSpPr/>
        <p:nvPr/>
      </p:nvGrpSpPr>
      <p:grpSpPr>
        <a:xfrm>
          <a:off x="0" y="0"/>
          <a:ext cx="0" cy="0"/>
          <a:chOff x="0" y="0"/>
          <a:chExt cx="0" cy="0"/>
        </a:xfrm>
      </p:grpSpPr>
      <p:sp>
        <p:nvSpPr>
          <p:cNvPr id="151" name="Google Shape;151;p30"/>
          <p:cNvSpPr txBox="1">
            <a:spLocks noGrp="1"/>
          </p:cNvSpPr>
          <p:nvPr>
            <p:ph type="title"/>
          </p:nvPr>
        </p:nvSpPr>
        <p:spPr>
          <a:xfrm>
            <a:off x="2062033" y="950236"/>
            <a:ext cx="8557600" cy="8392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52" name="Google Shape;152;p30"/>
          <p:cNvSpPr>
            <a:spLocks noGrp="1"/>
          </p:cNvSpPr>
          <p:nvPr>
            <p:ph type="pic" idx="2"/>
          </p:nvPr>
        </p:nvSpPr>
        <p:spPr>
          <a:xfrm>
            <a:off x="2185529" y="1887572"/>
            <a:ext cx="2436800" cy="3488800"/>
          </a:xfrm>
          <a:prstGeom prst="rect">
            <a:avLst/>
          </a:prstGeom>
          <a:solidFill>
            <a:srgbClr val="F2F2F2"/>
          </a:solidFill>
          <a:ln>
            <a:noFill/>
          </a:ln>
        </p:spPr>
        <p:txBody>
          <a:bodyPr/>
          <a:lstStyle/>
          <a:p>
            <a:endParaRPr lang="en-US"/>
          </a:p>
        </p:txBody>
      </p:sp>
      <p:sp>
        <p:nvSpPr>
          <p:cNvPr id="153" name="Google Shape;153;p30"/>
          <p:cNvSpPr>
            <a:spLocks noGrp="1"/>
          </p:cNvSpPr>
          <p:nvPr>
            <p:ph type="pic" idx="3"/>
          </p:nvPr>
        </p:nvSpPr>
        <p:spPr>
          <a:xfrm>
            <a:off x="7633961" y="1888211"/>
            <a:ext cx="2436800" cy="3488800"/>
          </a:xfrm>
          <a:prstGeom prst="rect">
            <a:avLst/>
          </a:prstGeom>
          <a:solidFill>
            <a:srgbClr val="F2F2F2"/>
          </a:solidFill>
          <a:ln>
            <a:noFill/>
          </a:ln>
        </p:spPr>
        <p:txBody>
          <a:bodyPr/>
          <a:lstStyle/>
          <a:p>
            <a:endParaRPr lang="en-US"/>
          </a:p>
        </p:txBody>
      </p:sp>
      <p:sp>
        <p:nvSpPr>
          <p:cNvPr id="154" name="Google Shape;154;p30"/>
          <p:cNvSpPr>
            <a:spLocks noGrp="1"/>
          </p:cNvSpPr>
          <p:nvPr>
            <p:ph type="pic" idx="4"/>
          </p:nvPr>
        </p:nvSpPr>
        <p:spPr>
          <a:xfrm>
            <a:off x="4897240" y="1887572"/>
            <a:ext cx="2436800" cy="3488800"/>
          </a:xfrm>
          <a:prstGeom prst="rect">
            <a:avLst/>
          </a:prstGeom>
          <a:solidFill>
            <a:srgbClr val="F2F2F2"/>
          </a:solidFill>
          <a:ln>
            <a:noFill/>
          </a:ln>
        </p:spPr>
        <p:txBody>
          <a:bodyPr/>
          <a:lstStyle/>
          <a:p>
            <a:endParaRPr lang="en-US"/>
          </a:p>
        </p:txBody>
      </p:sp>
      <p:sp>
        <p:nvSpPr>
          <p:cNvPr id="155" name="Google Shape;155;p30"/>
          <p:cNvSpPr txBox="1">
            <a:spLocks noGrp="1"/>
          </p:cNvSpPr>
          <p:nvPr>
            <p:ph type="body" idx="1"/>
          </p:nvPr>
        </p:nvSpPr>
        <p:spPr>
          <a:xfrm>
            <a:off x="2185529" y="5458705"/>
            <a:ext cx="2436800" cy="4744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Medium"/>
              <a:buNone/>
              <a:defRPr sz="1067"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56" name="Google Shape;156;p30"/>
          <p:cNvSpPr txBox="1">
            <a:spLocks noGrp="1"/>
          </p:cNvSpPr>
          <p:nvPr>
            <p:ph type="body" idx="5"/>
          </p:nvPr>
        </p:nvSpPr>
        <p:spPr>
          <a:xfrm>
            <a:off x="4897240" y="5462859"/>
            <a:ext cx="2436800" cy="4744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57" name="Google Shape;157;p30"/>
          <p:cNvSpPr txBox="1">
            <a:spLocks noGrp="1"/>
          </p:cNvSpPr>
          <p:nvPr>
            <p:ph type="body" idx="6"/>
          </p:nvPr>
        </p:nvSpPr>
        <p:spPr>
          <a:xfrm>
            <a:off x="7633961" y="5462859"/>
            <a:ext cx="2436800" cy="4744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58" name="Google Shape;158;p30"/>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686016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BU Text 1 Chart">
  <p:cSld name="SBU Text 1 Chart">
    <p:spTree>
      <p:nvGrpSpPr>
        <p:cNvPr id="1" name="Shape 159"/>
        <p:cNvGrpSpPr/>
        <p:nvPr/>
      </p:nvGrpSpPr>
      <p:grpSpPr>
        <a:xfrm>
          <a:off x="0" y="0"/>
          <a:ext cx="0" cy="0"/>
          <a:chOff x="0" y="0"/>
          <a:chExt cx="0" cy="0"/>
        </a:xfrm>
      </p:grpSpPr>
      <p:sp>
        <p:nvSpPr>
          <p:cNvPr id="160" name="Google Shape;160;p31"/>
          <p:cNvSpPr txBox="1">
            <a:spLocks noGrp="1"/>
          </p:cNvSpPr>
          <p:nvPr>
            <p:ph type="title"/>
          </p:nvPr>
        </p:nvSpPr>
        <p:spPr>
          <a:xfrm>
            <a:off x="695736" y="1023792"/>
            <a:ext cx="4179600" cy="9944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61" name="Google Shape;161;p31"/>
          <p:cNvSpPr>
            <a:spLocks noGrp="1"/>
          </p:cNvSpPr>
          <p:nvPr>
            <p:ph type="chart" idx="2"/>
          </p:nvPr>
        </p:nvSpPr>
        <p:spPr>
          <a:xfrm>
            <a:off x="4951143" y="1141673"/>
            <a:ext cx="6405200" cy="4344800"/>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6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15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31"/>
          <p:cNvSpPr txBox="1">
            <a:spLocks noGrp="1"/>
          </p:cNvSpPr>
          <p:nvPr>
            <p:ph type="body" idx="1"/>
          </p:nvPr>
        </p:nvSpPr>
        <p:spPr>
          <a:xfrm>
            <a:off x="703791" y="2272315"/>
            <a:ext cx="4179600" cy="35400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63" name="Google Shape;163;p31"/>
          <p:cNvSpPr txBox="1">
            <a:spLocks noGrp="1"/>
          </p:cNvSpPr>
          <p:nvPr>
            <p:ph type="body" idx="3"/>
          </p:nvPr>
        </p:nvSpPr>
        <p:spPr>
          <a:xfrm>
            <a:off x="4967932" y="5593268"/>
            <a:ext cx="63884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pic>
        <p:nvPicPr>
          <p:cNvPr id="164" name="Google Shape;164;p31"/>
          <p:cNvPicPr preferRelativeResize="0"/>
          <p:nvPr/>
        </p:nvPicPr>
        <p:blipFill rotWithShape="1">
          <a:blip r:embed="rId2">
            <a:alphaModFix/>
          </a:blip>
          <a:srcRect/>
          <a:stretch/>
        </p:blipFill>
        <p:spPr>
          <a:xfrm>
            <a:off x="838201" y="6236880"/>
            <a:ext cx="1040967" cy="385075"/>
          </a:xfrm>
          <a:prstGeom prst="rect">
            <a:avLst/>
          </a:prstGeom>
          <a:noFill/>
          <a:ln>
            <a:noFill/>
          </a:ln>
        </p:spPr>
      </p:pic>
      <p:sp>
        <p:nvSpPr>
          <p:cNvPr id="165" name="Google Shape;165;p31"/>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557015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BU Full Page Photo">
  <p:cSld name="SBU Full Page Photo">
    <p:spTree>
      <p:nvGrpSpPr>
        <p:cNvPr id="1" name="Shape 166"/>
        <p:cNvGrpSpPr/>
        <p:nvPr/>
      </p:nvGrpSpPr>
      <p:grpSpPr>
        <a:xfrm>
          <a:off x="0" y="0"/>
          <a:ext cx="0" cy="0"/>
          <a:chOff x="0" y="0"/>
          <a:chExt cx="0" cy="0"/>
        </a:xfrm>
      </p:grpSpPr>
      <p:pic>
        <p:nvPicPr>
          <p:cNvPr id="167" name="Google Shape;167;p32"/>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68" name="Google Shape;168;p32"/>
          <p:cNvPicPr preferRelativeResize="0"/>
          <p:nvPr/>
        </p:nvPicPr>
        <p:blipFill rotWithShape="1">
          <a:blip r:embed="rId3">
            <a:alphaModFix/>
          </a:blip>
          <a:srcRect/>
          <a:stretch/>
        </p:blipFill>
        <p:spPr>
          <a:xfrm>
            <a:off x="830963" y="6236903"/>
            <a:ext cx="1040967" cy="389391"/>
          </a:xfrm>
          <a:prstGeom prst="rect">
            <a:avLst/>
          </a:prstGeom>
          <a:noFill/>
          <a:ln>
            <a:noFill/>
          </a:ln>
        </p:spPr>
      </p:pic>
      <p:pic>
        <p:nvPicPr>
          <p:cNvPr id="169" name="Google Shape;169;p32"/>
          <p:cNvPicPr preferRelativeResize="0"/>
          <p:nvPr/>
        </p:nvPicPr>
        <p:blipFill rotWithShape="1">
          <a:blip r:embed="rId4">
            <a:alphaModFix/>
          </a:blip>
          <a:srcRect/>
          <a:stretch/>
        </p:blipFill>
        <p:spPr>
          <a:xfrm>
            <a:off x="830963" y="263980"/>
            <a:ext cx="1976153" cy="337929"/>
          </a:xfrm>
          <a:prstGeom prst="rect">
            <a:avLst/>
          </a:prstGeom>
          <a:noFill/>
          <a:ln>
            <a:noFill/>
          </a:ln>
        </p:spPr>
      </p:pic>
      <p:sp>
        <p:nvSpPr>
          <p:cNvPr id="170" name="Google Shape;170;p32"/>
          <p:cNvSpPr txBox="1"/>
          <p:nvPr/>
        </p:nvSpPr>
        <p:spPr>
          <a:xfrm>
            <a:off x="8738884" y="6366263"/>
            <a:ext cx="2743200" cy="365200"/>
          </a:xfrm>
          <a:prstGeom prst="rect">
            <a:avLst/>
          </a:prstGeom>
          <a:noFill/>
          <a:ln>
            <a:noFill/>
          </a:ln>
        </p:spPr>
        <p:txBody>
          <a:bodyPr spcFirstLastPara="1" wrap="square" lIns="121900" tIns="60933" rIns="121900" bIns="60933"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333" b="1" i="0" u="none" strike="noStrike" cap="none">
                <a:solidFill>
                  <a:schemeClr val="lt1"/>
                </a:solidFill>
                <a:latin typeface="Georgia"/>
                <a:ea typeface="Georgia"/>
                <a:cs typeface="Georgia"/>
                <a:sym typeface="Georgia"/>
              </a:rPr>
              <a:pPr marL="0" marR="0" lvl="0" indent="0" algn="r" rtl="0">
                <a:lnSpc>
                  <a:spcPct val="100000"/>
                </a:lnSpc>
                <a:spcBef>
                  <a:spcPts val="0"/>
                </a:spcBef>
                <a:spcAft>
                  <a:spcPts val="0"/>
                </a:spcAft>
                <a:buClr>
                  <a:srgbClr val="000000"/>
                </a:buClr>
                <a:buSzPts val="1000"/>
                <a:buFont typeface="Arial"/>
                <a:buNone/>
              </a:pPr>
              <a:t>‹#›</a:t>
            </a:fld>
            <a:endParaRPr sz="1333" b="1" i="0" u="none" strike="noStrike" cap="none">
              <a:solidFill>
                <a:schemeClr val="lt1"/>
              </a:solidFill>
              <a:latin typeface="Georgia"/>
              <a:ea typeface="Georgia"/>
              <a:cs typeface="Georgia"/>
              <a:sym typeface="Georgia"/>
            </a:endParaRPr>
          </a:p>
        </p:txBody>
      </p:sp>
      <p:cxnSp>
        <p:nvCxnSpPr>
          <p:cNvPr id="171" name="Google Shape;171;p32"/>
          <p:cNvCxnSpPr/>
          <p:nvPr/>
        </p:nvCxnSpPr>
        <p:spPr>
          <a:xfrm>
            <a:off x="830963" y="6089388"/>
            <a:ext cx="10528000" cy="0"/>
          </a:xfrm>
          <a:prstGeom prst="straightConnector1">
            <a:avLst/>
          </a:prstGeom>
          <a:noFill/>
          <a:ln w="19050" cap="flat" cmpd="sng">
            <a:solidFill>
              <a:schemeClr val="lt1"/>
            </a:solidFill>
            <a:prstDash val="dot"/>
            <a:miter lim="800000"/>
            <a:headEnd type="none" w="sm" len="sm"/>
            <a:tailEnd type="none" w="sm" len="sm"/>
          </a:ln>
        </p:spPr>
      </p:cxnSp>
      <p:sp>
        <p:nvSpPr>
          <p:cNvPr id="172" name="Google Shape;172;p32"/>
          <p:cNvSpPr txBox="1">
            <a:spLocks noGrp="1"/>
          </p:cNvSpPr>
          <p:nvPr>
            <p:ph type="body" idx="1"/>
          </p:nvPr>
        </p:nvSpPr>
        <p:spPr>
          <a:xfrm>
            <a:off x="7419073" y="5443192"/>
            <a:ext cx="3940000" cy="3412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lt1"/>
              </a:buClr>
              <a:buSzPts val="800"/>
              <a:buFont typeface="Montserrat ExtraBold"/>
              <a:buNone/>
              <a:defRPr sz="1067" b="0" i="0" u="none" strike="noStrike" cap="none">
                <a:solidFill>
                  <a:schemeClr val="lt1"/>
                </a:solidFill>
                <a:latin typeface="Montserrat ExtraBold"/>
                <a:ea typeface="Montserrat ExtraBold"/>
                <a:cs typeface="Montserrat ExtraBold"/>
                <a:sym typeface="Montserrat ExtraBold"/>
              </a:defRPr>
            </a:lvl1pPr>
            <a:lvl2pPr marL="1219170" marR="0" lvl="1" indent="-304792" algn="l" rtl="0">
              <a:lnSpc>
                <a:spcPct val="90000"/>
              </a:lnSpc>
              <a:spcBef>
                <a:spcPts val="500"/>
              </a:spcBef>
              <a:spcAft>
                <a:spcPts val="0"/>
              </a:spcAft>
              <a:buClr>
                <a:schemeClr val="lt1"/>
              </a:buClr>
              <a:buSzPts val="1500"/>
              <a:buFont typeface="Montserrat ExtraBold"/>
              <a:buNone/>
              <a:defRPr sz="2000" b="0" i="0" u="none" strike="noStrike" cap="none">
                <a:solidFill>
                  <a:schemeClr val="lt1"/>
                </a:solidFill>
                <a:latin typeface="Montserrat ExtraBold"/>
                <a:ea typeface="Montserrat ExtraBold"/>
                <a:cs typeface="Montserrat ExtraBold"/>
                <a:sym typeface="Montserrat ExtraBold"/>
              </a:defRPr>
            </a:lvl2pPr>
            <a:lvl3pPr marL="1828754" marR="0" lvl="2" indent="-304792" algn="l" rtl="0">
              <a:lnSpc>
                <a:spcPct val="90000"/>
              </a:lnSpc>
              <a:spcBef>
                <a:spcPts val="500"/>
              </a:spcBef>
              <a:spcAft>
                <a:spcPts val="0"/>
              </a:spcAft>
              <a:buClr>
                <a:schemeClr val="lt1"/>
              </a:buClr>
              <a:buSzPts val="1350"/>
              <a:buFont typeface="Montserrat ExtraBold"/>
              <a:buNone/>
              <a:defRPr sz="1800" b="0" i="0" u="none" strike="noStrike" cap="none">
                <a:solidFill>
                  <a:schemeClr val="lt1"/>
                </a:solidFill>
                <a:latin typeface="Montserrat ExtraBold"/>
                <a:ea typeface="Montserrat ExtraBold"/>
                <a:cs typeface="Montserrat ExtraBold"/>
                <a:sym typeface="Montserrat ExtraBold"/>
              </a:defRPr>
            </a:lvl3pPr>
            <a:lvl4pPr marL="2438339" marR="0" lvl="3" indent="-304792" algn="l" rtl="0">
              <a:lnSpc>
                <a:spcPct val="90000"/>
              </a:lnSpc>
              <a:spcBef>
                <a:spcPts val="500"/>
              </a:spcBef>
              <a:spcAft>
                <a:spcPts val="0"/>
              </a:spcAft>
              <a:buClr>
                <a:schemeClr val="lt1"/>
              </a:buClr>
              <a:buSzPts val="1200"/>
              <a:buFont typeface="Montserrat ExtraBold"/>
              <a:buNone/>
              <a:defRPr sz="1600" b="0" i="0" u="none" strike="noStrike" cap="none">
                <a:solidFill>
                  <a:schemeClr val="lt1"/>
                </a:solidFill>
                <a:latin typeface="Montserrat ExtraBold"/>
                <a:ea typeface="Montserrat ExtraBold"/>
                <a:cs typeface="Montserrat ExtraBold"/>
                <a:sym typeface="Montserrat ExtraBold"/>
              </a:defRPr>
            </a:lvl4pPr>
            <a:lvl5pPr marL="3047924" marR="0" lvl="4" indent="-304792" algn="l" rtl="0">
              <a:lnSpc>
                <a:spcPct val="90000"/>
              </a:lnSpc>
              <a:spcBef>
                <a:spcPts val="500"/>
              </a:spcBef>
              <a:spcAft>
                <a:spcPts val="0"/>
              </a:spcAft>
              <a:buClr>
                <a:schemeClr val="lt1"/>
              </a:buClr>
              <a:buSzPts val="1200"/>
              <a:buFont typeface="Montserrat ExtraBold"/>
              <a:buNone/>
              <a:defRPr sz="1600" b="0" i="0" u="none" strike="noStrike" cap="none">
                <a:solidFill>
                  <a:schemeClr val="lt1"/>
                </a:solidFill>
                <a:latin typeface="Montserrat ExtraBold"/>
                <a:ea typeface="Montserrat ExtraBold"/>
                <a:cs typeface="Montserrat ExtraBold"/>
                <a:sym typeface="Montserrat ExtraBold"/>
              </a:defRPr>
            </a:lvl5pPr>
            <a:lvl6pPr marL="3657509" marR="0" lvl="5" indent="-304792" algn="l" rtl="0">
              <a:lnSpc>
                <a:spcPct val="90000"/>
              </a:lnSpc>
              <a:spcBef>
                <a:spcPts val="500"/>
              </a:spcBef>
              <a:spcAft>
                <a:spcPts val="0"/>
              </a:spcAft>
              <a:buClr>
                <a:schemeClr val="lt1"/>
              </a:buClr>
              <a:buSzPts val="1200"/>
              <a:buFont typeface="Montserrat ExtraBold"/>
              <a:buNone/>
              <a:defRPr sz="1600" b="0" i="0" u="none" strike="noStrike" cap="none">
                <a:solidFill>
                  <a:schemeClr val="lt1"/>
                </a:solidFill>
                <a:latin typeface="Montserrat ExtraBold"/>
                <a:ea typeface="Montserrat ExtraBold"/>
                <a:cs typeface="Montserrat ExtraBold"/>
                <a:sym typeface="Montserrat ExtraBold"/>
              </a:defRPr>
            </a:lvl6pPr>
            <a:lvl7pPr marL="4267093" marR="0" lvl="6" indent="-304792" algn="l" rtl="0">
              <a:lnSpc>
                <a:spcPct val="90000"/>
              </a:lnSpc>
              <a:spcBef>
                <a:spcPts val="500"/>
              </a:spcBef>
              <a:spcAft>
                <a:spcPts val="0"/>
              </a:spcAft>
              <a:buClr>
                <a:schemeClr val="lt1"/>
              </a:buClr>
              <a:buSzPts val="1200"/>
              <a:buFont typeface="Montserrat ExtraBold"/>
              <a:buNone/>
              <a:defRPr sz="1600" b="0" i="0" u="none" strike="noStrike" cap="none">
                <a:solidFill>
                  <a:schemeClr val="lt1"/>
                </a:solidFill>
                <a:latin typeface="Montserrat ExtraBold"/>
                <a:ea typeface="Montserrat ExtraBold"/>
                <a:cs typeface="Montserrat ExtraBold"/>
                <a:sym typeface="Montserrat ExtraBold"/>
              </a:defRPr>
            </a:lvl7pPr>
            <a:lvl8pPr marL="4876678" marR="0" lvl="7" indent="-304792" algn="l" rtl="0">
              <a:lnSpc>
                <a:spcPct val="90000"/>
              </a:lnSpc>
              <a:spcBef>
                <a:spcPts val="500"/>
              </a:spcBef>
              <a:spcAft>
                <a:spcPts val="0"/>
              </a:spcAft>
              <a:buClr>
                <a:schemeClr val="lt1"/>
              </a:buClr>
              <a:buSzPts val="1200"/>
              <a:buFont typeface="Montserrat ExtraBold"/>
              <a:buNone/>
              <a:defRPr sz="1600" b="0" i="0" u="none" strike="noStrike" cap="none">
                <a:solidFill>
                  <a:schemeClr val="lt1"/>
                </a:solidFill>
                <a:latin typeface="Montserrat ExtraBold"/>
                <a:ea typeface="Montserrat ExtraBold"/>
                <a:cs typeface="Montserrat ExtraBold"/>
                <a:sym typeface="Montserrat ExtraBold"/>
              </a:defRPr>
            </a:lvl8pPr>
            <a:lvl9pPr marL="5486263" marR="0" lvl="8" indent="-304792" algn="l" rtl="0">
              <a:lnSpc>
                <a:spcPct val="90000"/>
              </a:lnSpc>
              <a:spcBef>
                <a:spcPts val="500"/>
              </a:spcBef>
              <a:spcAft>
                <a:spcPts val="0"/>
              </a:spcAft>
              <a:buClr>
                <a:schemeClr val="lt1"/>
              </a:buClr>
              <a:buSzPts val="1200"/>
              <a:buFont typeface="Montserrat ExtraBold"/>
              <a:buNone/>
              <a:defRPr sz="1600" b="0" i="0" u="none" strike="noStrike" cap="none">
                <a:solidFill>
                  <a:schemeClr val="lt1"/>
                </a:solidFill>
                <a:latin typeface="Montserrat ExtraBold"/>
                <a:ea typeface="Montserrat ExtraBold"/>
                <a:cs typeface="Montserrat ExtraBold"/>
                <a:sym typeface="Montserrat ExtraBold"/>
              </a:defRPr>
            </a:lvl9pPr>
          </a:lstStyle>
          <a:p>
            <a:endParaRPr/>
          </a:p>
        </p:txBody>
      </p:sp>
      <p:sp>
        <p:nvSpPr>
          <p:cNvPr id="173" name="Google Shape;173;p32"/>
          <p:cNvSpPr>
            <a:spLocks noGrp="1"/>
          </p:cNvSpPr>
          <p:nvPr>
            <p:ph type="pic" idx="2"/>
          </p:nvPr>
        </p:nvSpPr>
        <p:spPr>
          <a:xfrm>
            <a:off x="1088933" y="1007533"/>
            <a:ext cx="10085200" cy="4777200"/>
          </a:xfrm>
          <a:prstGeom prst="rect">
            <a:avLst/>
          </a:prstGeom>
          <a:noFill/>
          <a:ln w="38100" cap="flat" cmpd="sng">
            <a:solidFill>
              <a:schemeClr val="lt1"/>
            </a:solidFill>
            <a:prstDash val="solid"/>
            <a:round/>
            <a:headEnd type="none" w="sm" len="sm"/>
            <a:tailEnd type="none" w="sm" len="sm"/>
          </a:ln>
        </p:spPr>
        <p:txBody>
          <a:bodyPr/>
          <a:lstStyle/>
          <a:p>
            <a:endParaRPr lang="en-US"/>
          </a:p>
        </p:txBody>
      </p:sp>
      <p:sp>
        <p:nvSpPr>
          <p:cNvPr id="174" name="Google Shape;174;p32"/>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lt1"/>
                </a:solidFill>
                <a:latin typeface="Montserrat ExtraBold"/>
                <a:ea typeface="Montserrat ExtraBold"/>
                <a:cs typeface="Montserrat ExtraBold"/>
                <a:sym typeface="Montserrat ExtraBold"/>
              </a:defRPr>
            </a:lvl1pPr>
            <a:lvl2pPr lvl="1" rtl="0">
              <a:buNone/>
              <a:defRPr>
                <a:solidFill>
                  <a:schemeClr val="lt1"/>
                </a:solidFill>
                <a:latin typeface="Montserrat ExtraBold"/>
                <a:ea typeface="Montserrat ExtraBold"/>
                <a:cs typeface="Montserrat ExtraBold"/>
                <a:sym typeface="Montserrat ExtraBold"/>
              </a:defRPr>
            </a:lvl2pPr>
            <a:lvl3pPr lvl="2" rtl="0">
              <a:buNone/>
              <a:defRPr>
                <a:solidFill>
                  <a:schemeClr val="lt1"/>
                </a:solidFill>
                <a:latin typeface="Montserrat ExtraBold"/>
                <a:ea typeface="Montserrat ExtraBold"/>
                <a:cs typeface="Montserrat ExtraBold"/>
                <a:sym typeface="Montserrat ExtraBold"/>
              </a:defRPr>
            </a:lvl3pPr>
            <a:lvl4pPr lvl="3" rtl="0">
              <a:buNone/>
              <a:defRPr>
                <a:solidFill>
                  <a:schemeClr val="lt1"/>
                </a:solidFill>
                <a:latin typeface="Montserrat ExtraBold"/>
                <a:ea typeface="Montserrat ExtraBold"/>
                <a:cs typeface="Montserrat ExtraBold"/>
                <a:sym typeface="Montserrat ExtraBold"/>
              </a:defRPr>
            </a:lvl4pPr>
            <a:lvl5pPr lvl="4" rtl="0">
              <a:buNone/>
              <a:defRPr>
                <a:solidFill>
                  <a:schemeClr val="lt1"/>
                </a:solidFill>
                <a:latin typeface="Montserrat ExtraBold"/>
                <a:ea typeface="Montserrat ExtraBold"/>
                <a:cs typeface="Montserrat ExtraBold"/>
                <a:sym typeface="Montserrat ExtraBold"/>
              </a:defRPr>
            </a:lvl5pPr>
            <a:lvl6pPr lvl="5" rtl="0">
              <a:buNone/>
              <a:defRPr>
                <a:solidFill>
                  <a:schemeClr val="lt1"/>
                </a:solidFill>
                <a:latin typeface="Montserrat ExtraBold"/>
                <a:ea typeface="Montserrat ExtraBold"/>
                <a:cs typeface="Montserrat ExtraBold"/>
                <a:sym typeface="Montserrat ExtraBold"/>
              </a:defRPr>
            </a:lvl6pPr>
            <a:lvl7pPr lvl="6" rtl="0">
              <a:buNone/>
              <a:defRPr>
                <a:solidFill>
                  <a:schemeClr val="lt1"/>
                </a:solidFill>
                <a:latin typeface="Montserrat ExtraBold"/>
                <a:ea typeface="Montserrat ExtraBold"/>
                <a:cs typeface="Montserrat ExtraBold"/>
                <a:sym typeface="Montserrat ExtraBold"/>
              </a:defRPr>
            </a:lvl7pPr>
            <a:lvl8pPr lvl="7" rtl="0">
              <a:buNone/>
              <a:defRPr>
                <a:solidFill>
                  <a:schemeClr val="lt1"/>
                </a:solidFill>
                <a:latin typeface="Montserrat ExtraBold"/>
                <a:ea typeface="Montserrat ExtraBold"/>
                <a:cs typeface="Montserrat ExtraBold"/>
                <a:sym typeface="Montserrat ExtraBold"/>
              </a:defRPr>
            </a:lvl8pPr>
            <a:lvl9pPr lvl="8" rtl="0">
              <a:buNone/>
              <a:defRPr>
                <a:solidFill>
                  <a:schemeClr val="lt1"/>
                </a:solidFill>
                <a:latin typeface="Montserrat ExtraBold"/>
                <a:ea typeface="Montserrat ExtraBold"/>
                <a:cs typeface="Montserrat ExtraBold"/>
                <a:sym typeface="Montserrat ExtraBold"/>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739805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6AE25-D5FB-63A2-366E-ECD0A5DD9798}"/>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37CA9D25-79B2-BE03-111F-9002C6A47B45}"/>
              </a:ext>
            </a:extLst>
          </p:cNvPr>
          <p:cNvSpPr>
            <a:spLocks noGrp="1"/>
          </p:cNvSpPr>
          <p:nvPr>
            <p:ph type="sldNum" idx="10"/>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7266567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4"/>
            <a:ext cx="11252200" cy="4622799"/>
          </a:xfrm>
          <a:prstGeom prst="rect">
            <a:avLst/>
          </a:prstGeom>
        </p:spPr>
        <p:txBody>
          <a:bodyPr vert="horz" lIns="0" tIns="0" rIns="0" bIns="0" rtlCol="0">
            <a:noAutofit/>
          </a:bodyPr>
          <a:lstStyle>
            <a:lvl1pPr>
              <a:defRPr sz="1483"/>
            </a:lvl1pPr>
            <a:lvl2pPr>
              <a:defRPr sz="1483"/>
            </a:lvl2pPr>
            <a:lvl3pPr>
              <a:defRPr sz="1483"/>
            </a:lvl3pPr>
            <a:lvl4pPr>
              <a:defRPr sz="1483"/>
            </a:lvl4pPr>
            <a:lvl5pPr>
              <a:defRPr sz="1483"/>
            </a:lvl5pPr>
            <a:lvl6pPr>
              <a:defRPr sz="1976"/>
            </a:lvl6pPr>
            <a:lvl7pPr>
              <a:defRPr sz="1976"/>
            </a:lvl7pPr>
            <a:lvl8pPr>
              <a:defRPr sz="1976"/>
            </a:lvl8pPr>
            <a:lvl9pPr>
              <a:defRPr sz="1976"/>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469900" y="736691"/>
            <a:ext cx="11252200" cy="757255"/>
          </a:xfrm>
          <a:prstGeom prst="rect">
            <a:avLst/>
          </a:prstGeom>
        </p:spPr>
        <p:txBody>
          <a:bodyPr lIns="0" tIns="0" rIns="0" bIns="0">
            <a:noAutofit/>
          </a:bodyPr>
          <a:lstStyle>
            <a:lvl1pPr marL="0" indent="0">
              <a:buNone/>
              <a:defRPr sz="1853"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469900" y="402587"/>
            <a:ext cx="11252200" cy="334103"/>
          </a:xfrm>
          <a:prstGeom prst="rect">
            <a:avLst/>
          </a:prstGeom>
        </p:spPr>
        <p:txBody>
          <a:bodyPr vert="horz" lIns="0" tIns="0" rIns="0" bIns="0" rtlCol="0" anchor="t" anchorCtr="0">
            <a:noAutofit/>
          </a:bodyPr>
          <a:lstStyle>
            <a:lvl1pPr>
              <a:defRPr sz="1853"/>
            </a:lvl1pPr>
          </a:lstStyle>
          <a:p>
            <a:r>
              <a:rPr lang="en-US" noProof="0"/>
              <a:t>Click to edit Master title style</a:t>
            </a:r>
          </a:p>
        </p:txBody>
      </p:sp>
    </p:spTree>
    <p:extLst>
      <p:ext uri="{BB962C8B-B14F-4D97-AF65-F5344CB8AC3E}">
        <p14:creationId xmlns:p14="http://schemas.microsoft.com/office/powerpoint/2010/main" val="3846408725"/>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B728E2-EA61-C83B-BDBF-B9F76F761F8C}"/>
              </a:ext>
            </a:extLst>
          </p:cNvPr>
          <p:cNvSpPr>
            <a:spLocks noGrp="1"/>
          </p:cNvSpPr>
          <p:nvPr>
            <p:ph type="sldNum" idx="10"/>
          </p:nvPr>
        </p:nvSpPr>
        <p:spPr/>
        <p:txBody>
          <a:bodyPr/>
          <a:lstStyle/>
          <a:p>
            <a:fld id="{00000000-1234-1234-1234-123412341234}" type="slidenum">
              <a:rPr lang="en" smtClean="0"/>
              <a:pPr/>
              <a:t>‹#›</a:t>
            </a:fld>
            <a:endParaRPr lang="en"/>
          </a:p>
        </p:txBody>
      </p:sp>
      <p:pic>
        <p:nvPicPr>
          <p:cNvPr id="4" name="Google Shape;187;p34">
            <a:extLst>
              <a:ext uri="{FF2B5EF4-FFF2-40B4-BE49-F238E27FC236}">
                <a16:creationId xmlns:a16="http://schemas.microsoft.com/office/drawing/2014/main" id="{DD3B1F68-C4B0-A023-E382-234F86AF4146}"/>
              </a:ext>
            </a:extLst>
          </p:cNvPr>
          <p:cNvPicPr preferRelativeResize="0"/>
          <p:nvPr userDrawn="1"/>
        </p:nvPicPr>
        <p:blipFill>
          <a:blip r:embed="rId2">
            <a:alphaModFix/>
          </a:blip>
          <a:stretch>
            <a:fillRect/>
          </a:stretch>
        </p:blipFill>
        <p:spPr>
          <a:xfrm>
            <a:off x="9312100" y="288101"/>
            <a:ext cx="2278899" cy="332700"/>
          </a:xfrm>
          <a:prstGeom prst="rect">
            <a:avLst/>
          </a:prstGeom>
          <a:noFill/>
          <a:ln>
            <a:noFill/>
          </a:ln>
        </p:spPr>
      </p:pic>
      <p:sp>
        <p:nvSpPr>
          <p:cNvPr id="7" name="Google Shape;90;p19">
            <a:extLst>
              <a:ext uri="{FF2B5EF4-FFF2-40B4-BE49-F238E27FC236}">
                <a16:creationId xmlns:a16="http://schemas.microsoft.com/office/drawing/2014/main" id="{19860C73-1A2C-905F-5559-BE0CA872485D}"/>
              </a:ext>
            </a:extLst>
          </p:cNvPr>
          <p:cNvSpPr txBox="1">
            <a:spLocks noGrp="1"/>
          </p:cNvSpPr>
          <p:nvPr>
            <p:ph type="title"/>
          </p:nvPr>
        </p:nvSpPr>
        <p:spPr>
          <a:xfrm>
            <a:off x="477786" y="184314"/>
            <a:ext cx="8403661" cy="536815"/>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2933"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037407B3-84D1-9918-742F-87E8C9DA2E22}"/>
              </a:ext>
            </a:extLst>
          </p:cNvPr>
          <p:cNvSpPr txBox="1">
            <a:spLocks noGrp="1"/>
          </p:cNvSpPr>
          <p:nvPr>
            <p:ph type="body" idx="1"/>
          </p:nvPr>
        </p:nvSpPr>
        <p:spPr>
          <a:xfrm>
            <a:off x="477786" y="633178"/>
            <a:ext cx="11236429" cy="644401"/>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chemeClr val="dk1"/>
              </a:buClr>
              <a:buSzPts val="2600"/>
              <a:buFont typeface="Montserrat"/>
              <a:buNone/>
              <a:defRPr sz="1600" b="0" i="0" u="none" strike="noStrike" cap="none">
                <a:solidFill>
                  <a:schemeClr val="tx1">
                    <a:lumMod val="65000"/>
                    <a:lumOff val="35000"/>
                  </a:schemeClr>
                </a:solidFill>
                <a:latin typeface="+mj-l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5" name="Text Placeholder 4">
            <a:extLst>
              <a:ext uri="{FF2B5EF4-FFF2-40B4-BE49-F238E27FC236}">
                <a16:creationId xmlns:a16="http://schemas.microsoft.com/office/drawing/2014/main" id="{B8FBB1E0-DF1D-B467-55E1-048038EB3C39}"/>
              </a:ext>
            </a:extLst>
          </p:cNvPr>
          <p:cNvSpPr>
            <a:spLocks noGrp="1"/>
          </p:cNvSpPr>
          <p:nvPr>
            <p:ph type="body" sz="quarter" idx="12"/>
          </p:nvPr>
        </p:nvSpPr>
        <p:spPr>
          <a:xfrm>
            <a:off x="477786" y="1602318"/>
            <a:ext cx="11236429" cy="2552700"/>
          </a:xfrm>
          <a:prstGeom prst="rect">
            <a:avLst/>
          </a:prstGeom>
        </p:spPr>
        <p:txBody>
          <a:bodyPr/>
          <a:lstStyle>
            <a:lvl2pPr marL="380990" indent="-380990">
              <a:buFont typeface="Arial" panose="020B0604020202020204" pitchFamily="34" charset="0"/>
              <a:buChar char="•"/>
              <a:defRPr/>
            </a:lvl2pPr>
            <a:lvl3pPr marL="853419" indent="-365751">
              <a:buFont typeface="Arial" panose="020B0604020202020204" pitchFamily="34" charset="0"/>
              <a:buChar cha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4706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rtl="0">
              <a:spcBef>
                <a:spcPts val="0"/>
              </a:spcBef>
              <a:spcAft>
                <a:spcPts val="0"/>
              </a:spcAft>
              <a:buSzPts val="18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18636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AP Headlines">
  <p:cSld name="CAP Headlines">
    <p:spTree>
      <p:nvGrpSpPr>
        <p:cNvPr id="1" name="Shape 89"/>
        <p:cNvGrpSpPr/>
        <p:nvPr/>
      </p:nvGrpSpPr>
      <p:grpSpPr>
        <a:xfrm>
          <a:off x="0" y="0"/>
          <a:ext cx="0" cy="0"/>
          <a:chOff x="0" y="0"/>
          <a:chExt cx="0" cy="0"/>
        </a:xfrm>
      </p:grpSpPr>
      <p:pic>
        <p:nvPicPr>
          <p:cNvPr id="2" name="Google Shape;187;p34">
            <a:extLst>
              <a:ext uri="{FF2B5EF4-FFF2-40B4-BE49-F238E27FC236}">
                <a16:creationId xmlns:a16="http://schemas.microsoft.com/office/drawing/2014/main" id="{05FCB09C-9E3E-81A1-D0D8-9081D00D60CC}"/>
              </a:ext>
            </a:extLst>
          </p:cNvPr>
          <p:cNvPicPr preferRelativeResize="0"/>
          <p:nvPr userDrawn="1"/>
        </p:nvPicPr>
        <p:blipFill>
          <a:blip r:embed="rId2">
            <a:alphaModFix/>
          </a:blip>
          <a:stretch>
            <a:fillRect/>
          </a:stretch>
        </p:blipFill>
        <p:spPr>
          <a:xfrm>
            <a:off x="9312100" y="288101"/>
            <a:ext cx="2278899" cy="332700"/>
          </a:xfrm>
          <a:prstGeom prst="rect">
            <a:avLst/>
          </a:prstGeom>
          <a:noFill/>
          <a:ln>
            <a:noFill/>
          </a:ln>
        </p:spPr>
      </p:pic>
      <p:sp>
        <p:nvSpPr>
          <p:cNvPr id="90" name="Google Shape;90;p19"/>
          <p:cNvSpPr txBox="1">
            <a:spLocks noGrp="1"/>
          </p:cNvSpPr>
          <p:nvPr>
            <p:ph type="title"/>
          </p:nvPr>
        </p:nvSpPr>
        <p:spPr>
          <a:xfrm>
            <a:off x="2045777" y="1023929"/>
            <a:ext cx="8557600" cy="14028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91" name="Google Shape;91;p19"/>
          <p:cNvSpPr txBox="1">
            <a:spLocks noGrp="1"/>
          </p:cNvSpPr>
          <p:nvPr>
            <p:ph type="body" idx="1"/>
          </p:nvPr>
        </p:nvSpPr>
        <p:spPr>
          <a:xfrm>
            <a:off x="2045777" y="1843521"/>
            <a:ext cx="8557600" cy="30784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2600"/>
              <a:buFont typeface="Montserrat"/>
              <a:buNone/>
              <a:defRPr sz="3467" b="1" i="0" u="none" strike="noStrike" cap="none">
                <a:solidFill>
                  <a:schemeClr val="dk1"/>
                </a:solidFill>
                <a:latin typeface="Montserra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pPr lvl="0"/>
            <a:r>
              <a:rPr lang="en-US"/>
              <a:t>Click to edit Master text styles</a:t>
            </a:r>
          </a:p>
        </p:txBody>
      </p:sp>
      <p:sp>
        <p:nvSpPr>
          <p:cNvPr id="92" name="Google Shape;92;p19"/>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Montserrat"/>
                <a:ea typeface="Montserrat"/>
                <a:cs typeface="Montserrat"/>
                <a:sym typeface="Montserrat"/>
              </a:defRPr>
            </a:lvl1pPr>
            <a:lvl2pPr lvl="1" rtl="0">
              <a:buNone/>
              <a:defRPr>
                <a:solidFill>
                  <a:schemeClr val="dk1"/>
                </a:solidFill>
                <a:latin typeface="Montserrat"/>
                <a:ea typeface="Montserrat"/>
                <a:cs typeface="Montserrat"/>
                <a:sym typeface="Montserrat"/>
              </a:defRPr>
            </a:lvl2pPr>
            <a:lvl3pPr lvl="2" rtl="0">
              <a:buNone/>
              <a:defRPr>
                <a:solidFill>
                  <a:schemeClr val="dk1"/>
                </a:solidFill>
                <a:latin typeface="Montserrat"/>
                <a:ea typeface="Montserrat"/>
                <a:cs typeface="Montserrat"/>
                <a:sym typeface="Montserrat"/>
              </a:defRPr>
            </a:lvl3pPr>
            <a:lvl4pPr lvl="3" rtl="0">
              <a:buNone/>
              <a:defRPr>
                <a:solidFill>
                  <a:schemeClr val="dk1"/>
                </a:solidFill>
                <a:latin typeface="Montserrat"/>
                <a:ea typeface="Montserrat"/>
                <a:cs typeface="Montserrat"/>
                <a:sym typeface="Montserrat"/>
              </a:defRPr>
            </a:lvl4pPr>
            <a:lvl5pPr lvl="4" rtl="0">
              <a:buNone/>
              <a:defRPr>
                <a:solidFill>
                  <a:schemeClr val="dk1"/>
                </a:solidFill>
                <a:latin typeface="Montserrat"/>
                <a:ea typeface="Montserrat"/>
                <a:cs typeface="Montserrat"/>
                <a:sym typeface="Montserrat"/>
              </a:defRPr>
            </a:lvl5pPr>
            <a:lvl6pPr lvl="5" rtl="0">
              <a:buNone/>
              <a:defRPr>
                <a:solidFill>
                  <a:schemeClr val="dk1"/>
                </a:solidFill>
                <a:latin typeface="Montserrat"/>
                <a:ea typeface="Montserrat"/>
                <a:cs typeface="Montserrat"/>
                <a:sym typeface="Montserrat"/>
              </a:defRPr>
            </a:lvl6pPr>
            <a:lvl7pPr lvl="6" rtl="0">
              <a:buNone/>
              <a:defRPr>
                <a:solidFill>
                  <a:schemeClr val="dk1"/>
                </a:solidFill>
                <a:latin typeface="Montserrat"/>
                <a:ea typeface="Montserrat"/>
                <a:cs typeface="Montserrat"/>
                <a:sym typeface="Montserrat"/>
              </a:defRPr>
            </a:lvl7pPr>
            <a:lvl8pPr lvl="7" rtl="0">
              <a:buNone/>
              <a:defRPr>
                <a:solidFill>
                  <a:schemeClr val="dk1"/>
                </a:solidFill>
                <a:latin typeface="Montserrat"/>
                <a:ea typeface="Montserrat"/>
                <a:cs typeface="Montserrat"/>
                <a:sym typeface="Montserrat"/>
              </a:defRPr>
            </a:lvl8pPr>
            <a:lvl9pPr lvl="8" rtl="0">
              <a:buNone/>
              <a:defRPr>
                <a:solidFill>
                  <a:schemeClr val="dk1"/>
                </a:solidFill>
                <a:latin typeface="Montserrat"/>
                <a:ea typeface="Montserrat"/>
                <a:cs typeface="Montserrat"/>
                <a:sym typeface="Montserrat"/>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182709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2"/>
              </a:buClr>
              <a:buSzPts val="5200"/>
              <a:buNone/>
              <a:defRPr sz="6933">
                <a:solidFill>
                  <a:schemeClr val="lt2"/>
                </a:solidFill>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2"/>
              </a:buClr>
              <a:buSzPts val="2800"/>
              <a:buNone/>
              <a:defRPr sz="3733">
                <a:solidFill>
                  <a:schemeClr val="lt2"/>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11700846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26228112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pic>
        <p:nvPicPr>
          <p:cNvPr id="11" name="Google Shape;39;p12">
            <a:extLst>
              <a:ext uri="{FF2B5EF4-FFF2-40B4-BE49-F238E27FC236}">
                <a16:creationId xmlns:a16="http://schemas.microsoft.com/office/drawing/2014/main" id="{F1900B23-2DF6-EC6A-6F9B-7C6F1D760C08}"/>
              </a:ext>
            </a:extLst>
          </p:cNvPr>
          <p:cNvPicPr preferRelativeResize="0">
            <a:picLocks/>
          </p:cNvPicPr>
          <p:nvPr userDrawn="1"/>
        </p:nvPicPr>
        <p:blipFill>
          <a:blip r:embed="rId2"/>
          <a:srcRect/>
          <a:stretch/>
        </p:blipFill>
        <p:spPr>
          <a:xfrm>
            <a:off x="0" y="0"/>
            <a:ext cx="12192000" cy="6858000"/>
          </a:xfrm>
          <a:prstGeom prst="rect">
            <a:avLst/>
          </a:prstGeom>
          <a:noFill/>
          <a:ln>
            <a:noFill/>
          </a:ln>
        </p:spPr>
      </p:pic>
      <p:sp>
        <p:nvSpPr>
          <p:cNvPr id="2" name="Title 1">
            <a:extLst>
              <a:ext uri="{FF2B5EF4-FFF2-40B4-BE49-F238E27FC236}">
                <a16:creationId xmlns:a16="http://schemas.microsoft.com/office/drawing/2014/main" id="{E92E4854-DC22-AD20-92A5-6CE2036373BA}"/>
              </a:ext>
            </a:extLst>
          </p:cNvPr>
          <p:cNvSpPr>
            <a:spLocks noGrp="1" noRot="1" noMove="1" noResize="1" noEditPoints="1" noAdjustHandles="1" noChangeArrowheads="1" noChangeShapeType="1"/>
          </p:cNvSpPr>
          <p:nvPr>
            <p:ph type="ctrTitle" hasCustomPrompt="1"/>
          </p:nvPr>
        </p:nvSpPr>
        <p:spPr>
          <a:xfrm>
            <a:off x="838201" y="2378869"/>
            <a:ext cx="8738992" cy="2387600"/>
          </a:xfrm>
          <a:prstGeom prst="rect">
            <a:avLst/>
          </a:prstGeom>
        </p:spPr>
        <p:txBody>
          <a:bodyPr lIns="0" anchor="b">
            <a:noAutofit/>
          </a:bodyPr>
          <a:lstStyle>
            <a:lvl1pPr algn="l">
              <a:lnSpc>
                <a:spcPct val="60000"/>
              </a:lnSpc>
              <a:defRPr sz="13333" baseline="0">
                <a:solidFill>
                  <a:schemeClr val="bg2"/>
                </a:solidFill>
              </a:defRPr>
            </a:lvl1pPr>
          </a:lstStyle>
          <a:p>
            <a:r>
              <a:rPr lang="en-US"/>
              <a:t>Click to edit title style</a:t>
            </a:r>
          </a:p>
        </p:txBody>
      </p:sp>
      <p:grpSp>
        <p:nvGrpSpPr>
          <p:cNvPr id="3" name="Group 2">
            <a:extLst>
              <a:ext uri="{FF2B5EF4-FFF2-40B4-BE49-F238E27FC236}">
                <a16:creationId xmlns:a16="http://schemas.microsoft.com/office/drawing/2014/main" id="{AD6FCCCD-6DA6-1BED-7AD7-95159909144F}"/>
              </a:ext>
            </a:extLst>
          </p:cNvPr>
          <p:cNvGrpSpPr/>
          <p:nvPr userDrawn="1"/>
        </p:nvGrpSpPr>
        <p:grpSpPr>
          <a:xfrm>
            <a:off x="814525" y="6177036"/>
            <a:ext cx="4269984" cy="267729"/>
            <a:chOff x="610894" y="4632776"/>
            <a:chExt cx="3202488" cy="200797"/>
          </a:xfrm>
        </p:grpSpPr>
        <p:pic>
          <p:nvPicPr>
            <p:cNvPr id="7" name="Picture 6" descr="A white letter on a black background&#10;&#10;Description automatically generated">
              <a:extLst>
                <a:ext uri="{FF2B5EF4-FFF2-40B4-BE49-F238E27FC236}">
                  <a16:creationId xmlns:a16="http://schemas.microsoft.com/office/drawing/2014/main" id="{7407BB11-2342-6068-CDA8-798309C64667}"/>
                </a:ext>
              </a:extLst>
            </p:cNvPr>
            <p:cNvPicPr>
              <a:picLocks noChangeAspect="1"/>
            </p:cNvPicPr>
            <p:nvPr userDrawn="1"/>
          </p:nvPicPr>
          <p:blipFill>
            <a:blip r:embed="rId3"/>
            <a:stretch>
              <a:fillRect/>
            </a:stretch>
          </p:blipFill>
          <p:spPr>
            <a:xfrm>
              <a:off x="2792621" y="4666894"/>
              <a:ext cx="1020761" cy="149108"/>
            </a:xfrm>
            <a:prstGeom prst="rect">
              <a:avLst/>
            </a:prstGeom>
          </p:spPr>
        </p:pic>
        <p:pic>
          <p:nvPicPr>
            <p:cNvPr id="9" name="Picture 8" descr="A black and white sign with red text&#10;&#10;Description automatically generated">
              <a:extLst>
                <a:ext uri="{FF2B5EF4-FFF2-40B4-BE49-F238E27FC236}">
                  <a16:creationId xmlns:a16="http://schemas.microsoft.com/office/drawing/2014/main" id="{AEEA01CE-2672-19CA-F5B1-9B9574259D90}"/>
                </a:ext>
              </a:extLst>
            </p:cNvPr>
            <p:cNvPicPr>
              <a:picLocks noChangeAspect="1"/>
            </p:cNvPicPr>
            <p:nvPr userDrawn="1"/>
          </p:nvPicPr>
          <p:blipFill>
            <a:blip r:embed="rId4"/>
            <a:stretch>
              <a:fillRect/>
            </a:stretch>
          </p:blipFill>
          <p:spPr>
            <a:xfrm>
              <a:off x="1858295" y="4632776"/>
              <a:ext cx="670899" cy="200797"/>
            </a:xfrm>
            <a:prstGeom prst="rect">
              <a:avLst/>
            </a:prstGeom>
          </p:spPr>
        </p:pic>
        <p:pic>
          <p:nvPicPr>
            <p:cNvPr id="10" name="Google Shape;54;p13">
              <a:extLst>
                <a:ext uri="{FF2B5EF4-FFF2-40B4-BE49-F238E27FC236}">
                  <a16:creationId xmlns:a16="http://schemas.microsoft.com/office/drawing/2014/main" id="{B5D7912B-E1D8-C236-3049-12BAD37BEAF6}"/>
                </a:ext>
              </a:extLst>
            </p:cNvPr>
            <p:cNvPicPr preferRelativeResize="0"/>
            <p:nvPr userDrawn="1"/>
          </p:nvPicPr>
          <p:blipFill rotWithShape="1">
            <a:blip r:embed="rId5">
              <a:alphaModFix/>
            </a:blip>
            <a:srcRect/>
            <a:stretch/>
          </p:blipFill>
          <p:spPr>
            <a:xfrm>
              <a:off x="610894" y="4654708"/>
              <a:ext cx="1020761" cy="174559"/>
            </a:xfrm>
            <a:prstGeom prst="rect">
              <a:avLst/>
            </a:prstGeom>
            <a:noFill/>
            <a:ln>
              <a:noFill/>
            </a:ln>
          </p:spPr>
        </p:pic>
      </p:grpSp>
    </p:spTree>
    <p:extLst>
      <p:ext uri="{BB962C8B-B14F-4D97-AF65-F5344CB8AC3E}">
        <p14:creationId xmlns:p14="http://schemas.microsoft.com/office/powerpoint/2010/main" val="204469280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rtl="0">
              <a:spcBef>
                <a:spcPts val="0"/>
              </a:spcBef>
              <a:spcAft>
                <a:spcPts val="0"/>
              </a:spcAft>
              <a:buSzPts val="1400"/>
              <a:buChar char="●"/>
              <a:defRPr sz="1867"/>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rtl="0">
              <a:spcBef>
                <a:spcPts val="0"/>
              </a:spcBef>
              <a:spcAft>
                <a:spcPts val="0"/>
              </a:spcAft>
              <a:buSzPts val="1400"/>
              <a:buChar char="●"/>
              <a:defRPr sz="1867"/>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74372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44981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rtl="0">
              <a:spcBef>
                <a:spcPts val="0"/>
              </a:spcBef>
              <a:spcAft>
                <a:spcPts val="0"/>
              </a:spcAft>
              <a:buSzPts val="1200"/>
              <a:buChar char="●"/>
              <a:defRPr sz="1600"/>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507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64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75491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56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rtl="0">
              <a:spcBef>
                <a:spcPts val="0"/>
              </a:spcBef>
              <a:spcAft>
                <a:spcPts val="0"/>
              </a:spcAft>
              <a:buSzPts val="18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91996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rtl="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3609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image" Target="../media/image7.png"/><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image" Target="../media/image6.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0"/>
              </a:spcBef>
              <a:spcAft>
                <a:spcPts val="0"/>
              </a:spcAft>
              <a:buClr>
                <a:schemeClr val="dk2"/>
              </a:buClr>
              <a:buSzPts val="1400"/>
              <a:buChar char="○"/>
              <a:defRPr>
                <a:solidFill>
                  <a:schemeClr val="dk2"/>
                </a:solidFill>
              </a:defRPr>
            </a:lvl2pPr>
            <a:lvl3pPr marL="1371600" lvl="2" indent="-317500" rtl="0">
              <a:lnSpc>
                <a:spcPct val="115000"/>
              </a:lnSpc>
              <a:spcBef>
                <a:spcPts val="0"/>
              </a:spcBef>
              <a:spcAft>
                <a:spcPts val="0"/>
              </a:spcAft>
              <a:buClr>
                <a:schemeClr val="dk2"/>
              </a:buClr>
              <a:buSzPts val="1400"/>
              <a:buChar char="■"/>
              <a:defRPr>
                <a:solidFill>
                  <a:schemeClr val="dk2"/>
                </a:solidFill>
              </a:defRPr>
            </a:lvl3pPr>
            <a:lvl4pPr marL="1828800" lvl="3" indent="-317500" rtl="0">
              <a:lnSpc>
                <a:spcPct val="115000"/>
              </a:lnSpc>
              <a:spcBef>
                <a:spcPts val="0"/>
              </a:spcBef>
              <a:spcAft>
                <a:spcPts val="0"/>
              </a:spcAft>
              <a:buClr>
                <a:schemeClr val="dk2"/>
              </a:buClr>
              <a:buSzPts val="1400"/>
              <a:buChar char="●"/>
              <a:defRPr>
                <a:solidFill>
                  <a:schemeClr val="dk2"/>
                </a:solidFill>
              </a:defRPr>
            </a:lvl4pPr>
            <a:lvl5pPr marL="2286000" lvl="4" indent="-317500" rtl="0">
              <a:lnSpc>
                <a:spcPct val="115000"/>
              </a:lnSpc>
              <a:spcBef>
                <a:spcPts val="0"/>
              </a:spcBef>
              <a:spcAft>
                <a:spcPts val="0"/>
              </a:spcAft>
              <a:buClr>
                <a:schemeClr val="dk2"/>
              </a:buClr>
              <a:buSzPts val="1400"/>
              <a:buChar char="○"/>
              <a:defRPr>
                <a:solidFill>
                  <a:schemeClr val="dk2"/>
                </a:solidFill>
              </a:defRPr>
            </a:lvl5pPr>
            <a:lvl6pPr marL="2743200" lvl="5" indent="-317500" rtl="0">
              <a:lnSpc>
                <a:spcPct val="115000"/>
              </a:lnSpc>
              <a:spcBef>
                <a:spcPts val="0"/>
              </a:spcBef>
              <a:spcAft>
                <a:spcPts val="0"/>
              </a:spcAft>
              <a:buClr>
                <a:schemeClr val="dk2"/>
              </a:buClr>
              <a:buSzPts val="1400"/>
              <a:buChar char="■"/>
              <a:defRPr>
                <a:solidFill>
                  <a:schemeClr val="dk2"/>
                </a:solidFill>
              </a:defRPr>
            </a:lvl6pPr>
            <a:lvl7pPr marL="3200400" lvl="6" indent="-317500" rtl="0">
              <a:lnSpc>
                <a:spcPct val="115000"/>
              </a:lnSpc>
              <a:spcBef>
                <a:spcPts val="0"/>
              </a:spcBef>
              <a:spcAft>
                <a:spcPts val="0"/>
              </a:spcAft>
              <a:buClr>
                <a:schemeClr val="dk2"/>
              </a:buClr>
              <a:buSzPts val="1400"/>
              <a:buChar char="●"/>
              <a:defRPr>
                <a:solidFill>
                  <a:schemeClr val="dk2"/>
                </a:solidFill>
              </a:defRPr>
            </a:lvl7pPr>
            <a:lvl8pPr marL="3657600" lvl="7" indent="-317500" rtl="0">
              <a:lnSpc>
                <a:spcPct val="115000"/>
              </a:lnSpc>
              <a:spcBef>
                <a:spcPts val="0"/>
              </a:spcBef>
              <a:spcAft>
                <a:spcPts val="0"/>
              </a:spcAft>
              <a:buClr>
                <a:schemeClr val="dk2"/>
              </a:buClr>
              <a:buSzPts val="1400"/>
              <a:buChar char="○"/>
              <a:defRPr>
                <a:solidFill>
                  <a:schemeClr val="dk2"/>
                </a:solidFill>
              </a:defRPr>
            </a:lvl8pPr>
            <a:lvl9pPr marL="4114800" lvl="8" indent="-317500" rtl="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rtl="0">
              <a:buNone/>
              <a:defRPr sz="1333">
                <a:solidFill>
                  <a:schemeClr val="dk2"/>
                </a:solidFill>
              </a:defRPr>
            </a:lvl1pPr>
            <a:lvl2pPr lvl="1" algn="r" rtl="0">
              <a:buNone/>
              <a:defRPr sz="1333">
                <a:solidFill>
                  <a:schemeClr val="dk2"/>
                </a:solidFill>
              </a:defRPr>
            </a:lvl2pPr>
            <a:lvl3pPr lvl="2" algn="r" rtl="0">
              <a:buNone/>
              <a:defRPr sz="1333">
                <a:solidFill>
                  <a:schemeClr val="dk2"/>
                </a:solidFill>
              </a:defRPr>
            </a:lvl3pPr>
            <a:lvl4pPr lvl="3" algn="r" rtl="0">
              <a:buNone/>
              <a:defRPr sz="1333">
                <a:solidFill>
                  <a:schemeClr val="dk2"/>
                </a:solidFill>
              </a:defRPr>
            </a:lvl4pPr>
            <a:lvl5pPr lvl="4" algn="r" rtl="0">
              <a:buNone/>
              <a:defRPr sz="1333">
                <a:solidFill>
                  <a:schemeClr val="dk2"/>
                </a:solidFill>
              </a:defRPr>
            </a:lvl5pPr>
            <a:lvl6pPr lvl="5" algn="r" rtl="0">
              <a:buNone/>
              <a:defRPr sz="1333">
                <a:solidFill>
                  <a:schemeClr val="dk2"/>
                </a:solidFill>
              </a:defRPr>
            </a:lvl6pPr>
            <a:lvl7pPr lvl="6" algn="r" rtl="0">
              <a:buNone/>
              <a:defRPr sz="1333">
                <a:solidFill>
                  <a:schemeClr val="dk2"/>
                </a:solidFill>
              </a:defRPr>
            </a:lvl7pPr>
            <a:lvl8pPr lvl="7" algn="r" rtl="0">
              <a:buNone/>
              <a:defRPr sz="1333">
                <a:solidFill>
                  <a:schemeClr val="dk2"/>
                </a:solidFill>
              </a:defRPr>
            </a:lvl8pPr>
            <a:lvl9pPr lvl="8" algn="r" rtl="0">
              <a:buNone/>
              <a:defRPr sz="1333">
                <a:solidFill>
                  <a:schemeClr val="dk2"/>
                </a:solidFill>
              </a:defRPr>
            </a:lvl9pPr>
          </a:lstStyle>
          <a:p>
            <a:fld id="{00000000-1234-1234-1234-123412341234}" type="slidenum">
              <a:rPr lang="en" smtClean="0"/>
              <a:pPr/>
              <a:t>‹#›</a:t>
            </a:fld>
            <a:endParaRPr lang="en"/>
          </a:p>
        </p:txBody>
      </p:sp>
      <p:sp>
        <p:nvSpPr>
          <p:cNvPr id="3" name="Copyright">
            <a:extLst>
              <a:ext uri="{FF2B5EF4-FFF2-40B4-BE49-F238E27FC236}">
                <a16:creationId xmlns:a16="http://schemas.microsoft.com/office/drawing/2014/main" id="{8790A051-4881-F545-A2EA-FB55B1378540}"/>
              </a:ext>
            </a:extLst>
          </p:cNvPr>
          <p:cNvSpPr txBox="1"/>
          <p:nvPr userDrawn="1"/>
        </p:nvSpPr>
        <p:spPr>
          <a:xfrm>
            <a:off x="501649" y="8636001"/>
            <a:ext cx="5355168" cy="184665"/>
          </a:xfrm>
          <a:prstGeom prst="rect">
            <a:avLst/>
          </a:prstGeom>
          <a:noFill/>
        </p:spPr>
        <p:txBody>
          <a:bodyPr vert="horz" wrap="square" lIns="0" tIns="0" rIns="0" bIns="0" rtlCol="0" anchor="t">
            <a:noAutofit/>
          </a:bodyPr>
          <a:lstStyle/>
          <a:p>
            <a:pPr marL="0" marR="0" indent="0" algn="l" rtl="0">
              <a:lnSpc>
                <a:spcPct val="100000"/>
              </a:lnSpc>
              <a:spcBef>
                <a:spcPts val="0"/>
              </a:spcBef>
              <a:spcAft>
                <a:spcPts val="0"/>
              </a:spcAft>
              <a:buClr>
                <a:srgbClr val="000000"/>
              </a:buClr>
              <a:buFont typeface="Arial"/>
              <a:buNone/>
            </a:pPr>
            <a:r>
              <a:rPr lang="en-US" sz="1200" b="0">
                <a:solidFill>
                  <a:schemeClr val="tx1"/>
                </a:solidFill>
                <a:latin typeface="+mn-lt"/>
              </a:rPr>
              <a:t>Copyright © 2023 Deloitte Development LLC. All rights reserved.</a:t>
            </a:r>
          </a:p>
        </p:txBody>
      </p:sp>
    </p:spTree>
    <p:extLst>
      <p:ext uri="{BB962C8B-B14F-4D97-AF65-F5344CB8AC3E}">
        <p14:creationId xmlns:p14="http://schemas.microsoft.com/office/powerpoint/2010/main" val="3778138417"/>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pic>
        <p:nvPicPr>
          <p:cNvPr id="73" name="Google Shape;73;p17"/>
          <p:cNvPicPr preferRelativeResize="0"/>
          <p:nvPr/>
        </p:nvPicPr>
        <p:blipFill rotWithShape="1">
          <a:blip r:embed="rId20">
            <a:alphaModFix/>
          </a:blip>
          <a:srcRect/>
          <a:stretch/>
        </p:blipFill>
        <p:spPr>
          <a:xfrm>
            <a:off x="0" y="0"/>
            <a:ext cx="12192000" cy="6858000"/>
          </a:xfrm>
          <a:prstGeom prst="rect">
            <a:avLst/>
          </a:prstGeom>
          <a:noFill/>
          <a:ln>
            <a:noFill/>
          </a:ln>
        </p:spPr>
      </p:pic>
      <p:sp>
        <p:nvSpPr>
          <p:cNvPr id="74" name="Google Shape;74;p17"/>
          <p:cNvSpPr/>
          <p:nvPr/>
        </p:nvSpPr>
        <p:spPr>
          <a:xfrm>
            <a:off x="268637" y="0"/>
            <a:ext cx="11696000" cy="6858000"/>
          </a:xfrm>
          <a:prstGeom prst="rect">
            <a:avLst/>
          </a:prstGeom>
          <a:solidFill>
            <a:schemeClr val="lt1"/>
          </a:solidFill>
          <a:ln>
            <a:noFill/>
          </a:ln>
        </p:spPr>
        <p:txBody>
          <a:bodyPr spcFirstLastPara="1" wrap="square" lIns="121900" tIns="60933" rIns="121900" bIns="60933" anchor="ctr" anchorCtr="0">
            <a:noAutofit/>
          </a:bodyPr>
          <a:lstStyle/>
          <a:p>
            <a:pPr marL="2743131" marR="0" lvl="6" indent="0" algn="ctr" rtl="0">
              <a:lnSpc>
                <a:spcPct val="100000"/>
              </a:lnSpc>
              <a:spcBef>
                <a:spcPts val="0"/>
              </a:spcBef>
              <a:spcAft>
                <a:spcPts val="0"/>
              </a:spcAft>
              <a:buClr>
                <a:srgbClr val="000000"/>
              </a:buClr>
              <a:buSzPts val="1350"/>
              <a:buFont typeface="Arial"/>
              <a:buNone/>
            </a:pPr>
            <a:r>
              <a:rPr lang="en" sz="1800" b="0" i="0" u="none" strike="noStrike" cap="none">
                <a:solidFill>
                  <a:schemeClr val="lt1"/>
                </a:solidFill>
                <a:latin typeface="Calibri"/>
                <a:ea typeface="Calibri"/>
                <a:cs typeface="Calibri"/>
                <a:sym typeface="Calibri"/>
              </a:rPr>
              <a:t>‘</a:t>
            </a:r>
            <a:endParaRPr sz="1800" b="0" i="0" u="none" strike="noStrike" cap="none">
              <a:solidFill>
                <a:schemeClr val="lt1"/>
              </a:solidFill>
              <a:latin typeface="Calibri"/>
              <a:ea typeface="Calibri"/>
              <a:cs typeface="Calibri"/>
              <a:sym typeface="Calibri"/>
            </a:endParaRPr>
          </a:p>
        </p:txBody>
      </p:sp>
      <p:pic>
        <p:nvPicPr>
          <p:cNvPr id="75" name="Google Shape;75;p17"/>
          <p:cNvPicPr preferRelativeResize="0"/>
          <p:nvPr/>
        </p:nvPicPr>
        <p:blipFill rotWithShape="1">
          <a:blip r:embed="rId21">
            <a:alphaModFix/>
          </a:blip>
          <a:srcRect/>
          <a:stretch/>
        </p:blipFill>
        <p:spPr>
          <a:xfrm>
            <a:off x="838200" y="6366278"/>
            <a:ext cx="1992808" cy="336903"/>
          </a:xfrm>
          <a:prstGeom prst="rect">
            <a:avLst/>
          </a:prstGeom>
          <a:noFill/>
          <a:ln>
            <a:noFill/>
          </a:ln>
        </p:spPr>
      </p:pic>
      <p:sp>
        <p:nvSpPr>
          <p:cNvPr id="76" name="Google Shape;76;p17"/>
          <p:cNvSpPr txBox="1"/>
          <p:nvPr/>
        </p:nvSpPr>
        <p:spPr>
          <a:xfrm>
            <a:off x="2045777" y="1023929"/>
            <a:ext cx="8557600" cy="1402800"/>
          </a:xfrm>
          <a:prstGeom prst="rect">
            <a:avLst/>
          </a:prstGeom>
          <a:noFill/>
          <a:ln>
            <a:noFill/>
          </a:ln>
        </p:spPr>
        <p:txBody>
          <a:bodyPr spcFirstLastPara="1" wrap="square" lIns="121900" tIns="60933" rIns="121900" bIns="60933" anchor="t" anchorCtr="0">
            <a:noAutofit/>
          </a:bodyPr>
          <a:lstStyle/>
          <a:p>
            <a:pPr marL="0" marR="0" lvl="0" indent="0" algn="l" rtl="0">
              <a:lnSpc>
                <a:spcPct val="80000"/>
              </a:lnSpc>
              <a:spcBef>
                <a:spcPts val="0"/>
              </a:spcBef>
              <a:spcAft>
                <a:spcPts val="0"/>
              </a:spcAft>
              <a:buClr>
                <a:schemeClr val="dk1"/>
              </a:buClr>
              <a:buSzPts val="3600"/>
              <a:buFont typeface="Arial"/>
              <a:buNone/>
            </a:pPr>
            <a:endParaRPr sz="4800" b="0" i="0" u="none" strike="noStrike" cap="none">
              <a:solidFill>
                <a:schemeClr val="dk2"/>
              </a:solidFill>
              <a:latin typeface="Montserrat ExtraBold"/>
              <a:ea typeface="Montserrat ExtraBold"/>
              <a:cs typeface="Montserrat ExtraBold"/>
              <a:sym typeface="Montserrat ExtraBold"/>
            </a:endParaRPr>
          </a:p>
        </p:txBody>
      </p:sp>
      <p:sp>
        <p:nvSpPr>
          <p:cNvPr id="77" name="Google Shape;77;p17"/>
          <p:cNvSpPr txBox="1"/>
          <p:nvPr/>
        </p:nvSpPr>
        <p:spPr>
          <a:xfrm>
            <a:off x="2045777" y="2555888"/>
            <a:ext cx="8557600" cy="3078400"/>
          </a:xfrm>
          <a:prstGeom prst="rect">
            <a:avLst/>
          </a:prstGeom>
          <a:noFill/>
          <a:ln>
            <a:noFill/>
          </a:ln>
        </p:spPr>
        <p:txBody>
          <a:bodyPr spcFirstLastPara="1" wrap="square" lIns="121900" tIns="60933" rIns="121900" bIns="60933" anchor="t" anchorCtr="0">
            <a:noAutofit/>
          </a:bodyPr>
          <a:lstStyle/>
          <a:p>
            <a:pPr marL="0" marR="0" lvl="0" indent="0" algn="l" rtl="0">
              <a:lnSpc>
                <a:spcPct val="100000"/>
              </a:lnSpc>
              <a:spcBef>
                <a:spcPts val="0"/>
              </a:spcBef>
              <a:spcAft>
                <a:spcPts val="0"/>
              </a:spcAft>
              <a:buClr>
                <a:srgbClr val="828383"/>
              </a:buClr>
              <a:buSzPts val="1200"/>
              <a:buFont typeface="Arial"/>
              <a:buNone/>
            </a:pPr>
            <a:endParaRPr sz="1600" b="0" i="0" u="none" strike="noStrike" cap="none">
              <a:solidFill>
                <a:srgbClr val="828383"/>
              </a:solidFill>
              <a:latin typeface="Arial"/>
              <a:ea typeface="Arial"/>
              <a:cs typeface="Arial"/>
              <a:sym typeface="Arial"/>
            </a:endParaRPr>
          </a:p>
        </p:txBody>
      </p:sp>
      <p:sp>
        <p:nvSpPr>
          <p:cNvPr id="78" name="Google Shape;78;p17"/>
          <p:cNvSpPr txBox="1"/>
          <p:nvPr/>
        </p:nvSpPr>
        <p:spPr>
          <a:xfrm>
            <a:off x="8738884" y="6352145"/>
            <a:ext cx="2743200" cy="365200"/>
          </a:xfrm>
          <a:prstGeom prst="rect">
            <a:avLst/>
          </a:prstGeom>
          <a:noFill/>
          <a:ln>
            <a:noFill/>
          </a:ln>
        </p:spPr>
        <p:txBody>
          <a:bodyPr spcFirstLastPara="1" wrap="square" lIns="121900" tIns="60933" rIns="121900" bIns="60933" anchor="ctr" anchorCtr="0">
            <a:noAutofit/>
          </a:bodyPr>
          <a:lstStyle/>
          <a:p>
            <a:pPr marL="0" marR="0" lvl="0" indent="0" algn="r" rtl="0">
              <a:lnSpc>
                <a:spcPct val="100000"/>
              </a:lnSpc>
              <a:spcBef>
                <a:spcPts val="0"/>
              </a:spcBef>
              <a:spcAft>
                <a:spcPts val="0"/>
              </a:spcAft>
              <a:buClr>
                <a:srgbClr val="000000"/>
              </a:buClr>
              <a:buSzPts val="800"/>
              <a:buFont typeface="Arial"/>
              <a:buNone/>
            </a:pPr>
            <a:fld id="{00000000-1234-1234-1234-123412341234}" type="slidenum">
              <a:rPr lang="en" sz="1067" b="0" i="0" u="none" strike="noStrike" cap="none">
                <a:solidFill>
                  <a:schemeClr val="dk1"/>
                </a:solidFill>
                <a:latin typeface="Montserrat Medium"/>
                <a:ea typeface="Montserrat Medium"/>
                <a:cs typeface="Montserrat Medium"/>
                <a:sym typeface="Montserrat Medium"/>
              </a:rPr>
              <a:pPr marL="0" marR="0" lvl="0" indent="0" algn="r" rtl="0">
                <a:lnSpc>
                  <a:spcPct val="100000"/>
                </a:lnSpc>
                <a:spcBef>
                  <a:spcPts val="0"/>
                </a:spcBef>
                <a:spcAft>
                  <a:spcPts val="0"/>
                </a:spcAft>
                <a:buClr>
                  <a:srgbClr val="000000"/>
                </a:buClr>
                <a:buSzPts val="800"/>
                <a:buFont typeface="Arial"/>
                <a:buNone/>
              </a:pPr>
              <a:t>‹#›</a:t>
            </a:fld>
            <a:endParaRPr sz="1067" b="0" i="0" u="none" strike="noStrike" cap="none">
              <a:solidFill>
                <a:schemeClr val="dk1"/>
              </a:solidFill>
              <a:latin typeface="Montserrat Medium"/>
              <a:ea typeface="Montserrat Medium"/>
              <a:cs typeface="Montserrat Medium"/>
              <a:sym typeface="Montserrat Medium"/>
            </a:endParaRPr>
          </a:p>
        </p:txBody>
      </p:sp>
      <p:cxnSp>
        <p:nvCxnSpPr>
          <p:cNvPr id="79" name="Google Shape;79;p17"/>
          <p:cNvCxnSpPr/>
          <p:nvPr/>
        </p:nvCxnSpPr>
        <p:spPr>
          <a:xfrm>
            <a:off x="838200" y="6190987"/>
            <a:ext cx="10520800" cy="0"/>
          </a:xfrm>
          <a:prstGeom prst="straightConnector1">
            <a:avLst/>
          </a:prstGeom>
          <a:noFill/>
          <a:ln w="9525" cap="flat" cmpd="sng">
            <a:solidFill>
              <a:srgbClr val="C0C0C0"/>
            </a:solidFill>
            <a:prstDash val="dot"/>
            <a:miter lim="800000"/>
            <a:headEnd type="none" w="sm" len="sm"/>
            <a:tailEnd type="none" w="sm" len="sm"/>
          </a:ln>
        </p:spPr>
      </p:cxnSp>
      <p:sp>
        <p:nvSpPr>
          <p:cNvPr id="80" name="Google Shape;80;p17"/>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Autofit/>
          </a:bodyPr>
          <a:lstStyle>
            <a:lvl1pPr lvl="0" algn="r" rtl="0">
              <a:buNone/>
              <a:defRPr sz="1733">
                <a:solidFill>
                  <a:schemeClr val="tx1"/>
                </a:solidFill>
              </a:defRPr>
            </a:lvl1pPr>
            <a:lvl2pPr lvl="1" algn="r" rtl="0">
              <a:buNone/>
              <a:defRPr sz="1733">
                <a:solidFill>
                  <a:schemeClr val="tx1"/>
                </a:solidFill>
              </a:defRPr>
            </a:lvl2pPr>
            <a:lvl3pPr lvl="2" algn="r" rtl="0">
              <a:buNone/>
              <a:defRPr sz="1733">
                <a:solidFill>
                  <a:schemeClr val="tx1"/>
                </a:solidFill>
              </a:defRPr>
            </a:lvl3pPr>
            <a:lvl4pPr lvl="3" algn="r" rtl="0">
              <a:buNone/>
              <a:defRPr sz="1733">
                <a:solidFill>
                  <a:schemeClr val="tx1"/>
                </a:solidFill>
              </a:defRPr>
            </a:lvl4pPr>
            <a:lvl5pPr lvl="4" algn="r" rtl="0">
              <a:buNone/>
              <a:defRPr sz="1733">
                <a:solidFill>
                  <a:schemeClr val="tx1"/>
                </a:solidFill>
              </a:defRPr>
            </a:lvl5pPr>
            <a:lvl6pPr lvl="5" algn="r" rtl="0">
              <a:buNone/>
              <a:defRPr sz="1733">
                <a:solidFill>
                  <a:schemeClr val="tx1"/>
                </a:solidFill>
              </a:defRPr>
            </a:lvl6pPr>
            <a:lvl7pPr lvl="6" algn="r" rtl="0">
              <a:buNone/>
              <a:defRPr sz="1733">
                <a:solidFill>
                  <a:schemeClr val="tx1"/>
                </a:solidFill>
              </a:defRPr>
            </a:lvl7pPr>
            <a:lvl8pPr lvl="7" algn="r" rtl="0">
              <a:buNone/>
              <a:defRPr sz="1733">
                <a:solidFill>
                  <a:schemeClr val="tx1"/>
                </a:solidFill>
              </a:defRPr>
            </a:lvl8pPr>
            <a:lvl9pPr lvl="8" algn="r" rtl="0">
              <a:buNone/>
              <a:defRPr sz="1733">
                <a:solidFill>
                  <a:schemeClr val="tx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55762764"/>
      </p:ext>
    </p:extLst>
  </p:cSld>
  <p:clrMap bg1="lt1" tx1="dk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7FFFF64C_8F0B99FB.xml"/><Relationship Id="rId2" Type="http://schemas.openxmlformats.org/officeDocument/2006/relationships/notesSlide" Target="../notesSlides/notesSlide10.xml"/><Relationship Id="rId1" Type="http://schemas.openxmlformats.org/officeDocument/2006/relationships/slideLayout" Target="../slideLayouts/slideLayout30.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7FFFF63E_107F1C41.xml"/><Relationship Id="rId2" Type="http://schemas.openxmlformats.org/officeDocument/2006/relationships/notesSlide" Target="../notesSlides/notesSlide11.xml"/><Relationship Id="rId1" Type="http://schemas.openxmlformats.org/officeDocument/2006/relationships/slideLayout" Target="../slideLayouts/slideLayout30.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7FFFF644_DA10EF14.xml"/><Relationship Id="rId2" Type="http://schemas.openxmlformats.org/officeDocument/2006/relationships/notesSlide" Target="../notesSlides/notesSlide13.xml"/><Relationship Id="rId1" Type="http://schemas.openxmlformats.org/officeDocument/2006/relationships/slideLayout" Target="../slideLayouts/slideLayout30.xml"/><Relationship Id="rId5" Type="http://schemas.openxmlformats.org/officeDocument/2006/relationships/image" Target="../media/image32.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microsoft.com/office/2018/10/relationships/comments" Target="../comments/modernComment_7FFFF646_22E28A72.xml"/><Relationship Id="rId2" Type="http://schemas.openxmlformats.org/officeDocument/2006/relationships/notesSlide" Target="../notesSlides/notesSlide14.xml"/><Relationship Id="rId1" Type="http://schemas.openxmlformats.org/officeDocument/2006/relationships/slideLayout" Target="../slideLayouts/slideLayout30.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microsoft.com/office/2018/10/relationships/comments" Target="../comments/modernComment_7FFFF638_FE023E6F.xml"/><Relationship Id="rId2" Type="http://schemas.openxmlformats.org/officeDocument/2006/relationships/notesSlide" Target="../notesSlides/notesSlide15.xml"/><Relationship Id="rId1" Type="http://schemas.openxmlformats.org/officeDocument/2006/relationships/slideLayout" Target="../slideLayouts/slideLayout30.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microsoft.com/office/2018/10/relationships/comments" Target="../comments/modernComment_7FFFF647_F5F0DBE9.xml"/><Relationship Id="rId2" Type="http://schemas.openxmlformats.org/officeDocument/2006/relationships/notesSlide" Target="../notesSlides/notesSlide16.xml"/><Relationship Id="rId1" Type="http://schemas.openxmlformats.org/officeDocument/2006/relationships/slideLayout" Target="../slideLayouts/slideLayout17.xml"/><Relationship Id="rId5" Type="http://schemas.openxmlformats.org/officeDocument/2006/relationships/image" Target="../media/image33.png"/><Relationship Id="rId4" Type="http://schemas.openxmlformats.org/officeDocument/2006/relationships/hyperlink" Target="https://www.stonybrook.edu/commcms/change-management/pt/change_intitiatives/Current_Initiatives/WolfieONE/change_network/WolfieONE_Champion_Toolkit.php"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docs.google.com/forms/d/e/1FAIpQLSc5YqV5WDk4Mqq4obG4I2xm65d0UTZmhpOi334LgtKhXXy2EA/viewform" TargetMode="External"/><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34.jpeg"/><Relationship Id="rId4" Type="http://schemas.openxmlformats.org/officeDocument/2006/relationships/hyperlink" Target="mailto:ocm@stonybrook.edu"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microsoft.com/office/2018/10/relationships/comments" Target="../comments/modernComment_7FFFF53B_B5E9085F.xml"/><Relationship Id="rId2" Type="http://schemas.openxmlformats.org/officeDocument/2006/relationships/notesSlide" Target="../notesSlides/notesSlide3.xml"/><Relationship Id="rId1" Type="http://schemas.openxmlformats.org/officeDocument/2006/relationships/slideLayout" Target="../slideLayouts/slideLayout30.xml"/><Relationship Id="rId5" Type="http://schemas.openxmlformats.org/officeDocument/2006/relationships/image" Target="../media/image12.jpe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7.svg"/><Relationship Id="rId3" Type="http://schemas.microsoft.com/office/2018/10/relationships/comments" Target="../comments/modernComment_7FFFF649_BF30F5C0.xml"/><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microsoft.com/office/2018/10/relationships/comments" Target="../comments/modernComment_7FFFF651_AD6F71A8.xml"/><Relationship Id="rId2" Type="http://schemas.openxmlformats.org/officeDocument/2006/relationships/notesSlide" Target="../notesSlides/notesSlide5.xml"/><Relationship Id="rId1" Type="http://schemas.openxmlformats.org/officeDocument/2006/relationships/slideLayout" Target="../slideLayouts/slideLayout30.xml"/><Relationship Id="rId5" Type="http://schemas.openxmlformats.org/officeDocument/2006/relationships/image" Target="../media/image22.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microsoft.com/office/2018/10/relationships/comments" Target="../comments/modernComment_7FFFF653_508CFE5.xml"/><Relationship Id="rId2" Type="http://schemas.openxmlformats.org/officeDocument/2006/relationships/notesSlide" Target="../notesSlides/notesSlide6.xml"/><Relationship Id="rId1" Type="http://schemas.openxmlformats.org/officeDocument/2006/relationships/slideLayout" Target="../slideLayouts/slideLayout3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microsoft.com/office/2018/10/relationships/comments" Target="../comments/modernComment_7FFFF650_F5B8277F.xml"/><Relationship Id="rId2" Type="http://schemas.openxmlformats.org/officeDocument/2006/relationships/notesSlide" Target="../notesSlides/notesSlide7.xml"/><Relationship Id="rId1" Type="http://schemas.openxmlformats.org/officeDocument/2006/relationships/slideLayout" Target="../slideLayouts/slideLayout30.xml"/><Relationship Id="rId5" Type="http://schemas.openxmlformats.org/officeDocument/2006/relationships/image" Target="../media/image25.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microsoft.com/office/2018/10/relationships/comments" Target="../comments/modernComment_7FFFF64E_3D14D47E.xml"/><Relationship Id="rId2" Type="http://schemas.openxmlformats.org/officeDocument/2006/relationships/notesSlide" Target="../notesSlides/notesSlide8.xml"/><Relationship Id="rId1" Type="http://schemas.openxmlformats.org/officeDocument/2006/relationships/slideLayout" Target="../slideLayouts/slideLayout30.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microsoft.com/office/2018/10/relationships/comments" Target="../comments/modernComment_7FFFF64F_E59C5277.xml"/><Relationship Id="rId2" Type="http://schemas.openxmlformats.org/officeDocument/2006/relationships/notesSlide" Target="../notesSlides/notesSlide9.xml"/><Relationship Id="rId1" Type="http://schemas.openxmlformats.org/officeDocument/2006/relationships/slideLayout" Target="../slideLayouts/slideLayout30.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F96C5-9372-1127-F2ED-644E29A6F4ED}"/>
            </a:ext>
          </a:extLst>
        </p:cNvPr>
        <p:cNvGrpSpPr/>
        <p:nvPr/>
      </p:nvGrpSpPr>
      <p:grpSpPr>
        <a:xfrm>
          <a:off x="0" y="0"/>
          <a:ext cx="0" cy="0"/>
          <a:chOff x="0" y="0"/>
          <a:chExt cx="0" cy="0"/>
        </a:xfrm>
      </p:grpSpPr>
      <p:sp>
        <p:nvSpPr>
          <p:cNvPr id="4" name="Google Shape;179;p33">
            <a:extLst>
              <a:ext uri="{FF2B5EF4-FFF2-40B4-BE49-F238E27FC236}">
                <a16:creationId xmlns:a16="http://schemas.microsoft.com/office/drawing/2014/main" id="{70D321DE-FBCB-BCCB-7494-E4EF93604164}"/>
              </a:ext>
            </a:extLst>
          </p:cNvPr>
          <p:cNvSpPr txBox="1">
            <a:spLocks/>
          </p:cNvSpPr>
          <p:nvPr/>
        </p:nvSpPr>
        <p:spPr>
          <a:xfrm>
            <a:off x="294189" y="1963211"/>
            <a:ext cx="10798834" cy="3266161"/>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600" b="0" i="0" u="none" strike="noStrike" kern="0" cap="none" spc="0" normalizeH="0" baseline="0" noProof="0">
                <a:ln>
                  <a:noFill/>
                </a:ln>
                <a:solidFill>
                  <a:srgbClr val="FFFFFF"/>
                </a:solidFill>
                <a:effectLst/>
                <a:uLnTx/>
                <a:uFillTx/>
                <a:latin typeface="Montserrat" panose="00000500000000000000" pitchFamily="2" charset="0"/>
                <a:cs typeface="Arial"/>
                <a:sym typeface="Arial"/>
              </a:rPr>
              <a:t>WolfieONE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1" u="none" strike="noStrike" kern="0" cap="none" spc="0" normalizeH="0" baseline="0" noProof="0">
                <a:ln>
                  <a:noFill/>
                </a:ln>
                <a:solidFill>
                  <a:srgbClr val="FFFFFF"/>
                </a:solidFill>
                <a:effectLst/>
                <a:uLnTx/>
                <a:uFillTx/>
                <a:latin typeface="Montserrat" panose="00000500000000000000" pitchFamily="2" charset="0"/>
                <a:cs typeface="Arial"/>
                <a:sym typeface="Arial"/>
              </a:rPr>
              <a:t>Monthly Change Champion Meeting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i="1" kern="0">
                <a:solidFill>
                  <a:srgbClr val="FFFFFF"/>
                </a:solidFill>
                <a:latin typeface="Montserrat" panose="00000500000000000000" pitchFamily="2" charset="0"/>
                <a:ea typeface="Zilla Slab Medium"/>
              </a:rPr>
              <a:t>February 2026</a:t>
            </a:r>
            <a:endParaRPr kumimoji="0" lang="en-US" sz="1467"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srgbClr val="FFFFFF"/>
              </a:solidFill>
              <a:effectLst/>
              <a:uLnTx/>
              <a:uFillTx/>
              <a:latin typeface="Zilla Slab"/>
              <a:ea typeface="Zilla Slab"/>
              <a:cs typeface="Zilla Slab"/>
              <a:sym typeface="Zilla Slab"/>
            </a:endParaRPr>
          </a:p>
        </p:txBody>
      </p:sp>
    </p:spTree>
    <p:custDataLst>
      <p:tags r:id="rId1"/>
    </p:custDataLst>
    <p:extLst>
      <p:ext uri="{BB962C8B-B14F-4D97-AF65-F5344CB8AC3E}">
        <p14:creationId xmlns:p14="http://schemas.microsoft.com/office/powerpoint/2010/main" val="1516055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3B833-3F1B-8500-F7C1-37AB8BACB4AE}"/>
            </a:ext>
          </a:extLst>
        </p:cNvPr>
        <p:cNvGrpSpPr/>
        <p:nvPr/>
      </p:nvGrpSpPr>
      <p:grpSpPr>
        <a:xfrm>
          <a:off x="0" y="0"/>
          <a:ext cx="0" cy="0"/>
          <a:chOff x="0" y="0"/>
          <a:chExt cx="0" cy="0"/>
        </a:xfrm>
      </p:grpSpPr>
      <p:pic>
        <p:nvPicPr>
          <p:cNvPr id="4" name="Google Shape;118;p20">
            <a:extLst>
              <a:ext uri="{FF2B5EF4-FFF2-40B4-BE49-F238E27FC236}">
                <a16:creationId xmlns:a16="http://schemas.microsoft.com/office/drawing/2014/main" id="{EC25E5D2-5157-6E1E-212B-3BE49E3575FD}"/>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10800000">
            <a:off x="568338" y="1017332"/>
            <a:ext cx="11059218" cy="122845"/>
          </a:xfrm>
          <a:prstGeom prst="rect">
            <a:avLst/>
          </a:prstGeom>
          <a:noFill/>
          <a:ln>
            <a:noFill/>
          </a:ln>
        </p:spPr>
      </p:pic>
      <p:sp>
        <p:nvSpPr>
          <p:cNvPr id="7" name="Title 1">
            <a:extLst>
              <a:ext uri="{FF2B5EF4-FFF2-40B4-BE49-F238E27FC236}">
                <a16:creationId xmlns:a16="http://schemas.microsoft.com/office/drawing/2014/main" id="{D2C937DC-CFD3-CC29-E056-1CBB703D83EF}"/>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A </a:t>
            </a:r>
            <a:r>
              <a:rPr lang="en-US" sz="3700" kern="0">
                <a:solidFill>
                  <a:srgbClr val="990000"/>
                </a:solidFill>
              </a:rPr>
              <a:t>Look</a:t>
            </a:r>
            <a:r>
              <a:rPr kumimoji="0" lang="en-US" sz="3700" b="0" i="0" u="none" strike="noStrike" kern="0" cap="none" spc="0" normalizeH="0" baseline="0" noProof="0">
                <a:ln>
                  <a:noFill/>
                </a:ln>
                <a:solidFill>
                  <a:srgbClr val="990000"/>
                </a:solidFill>
                <a:effectLst/>
                <a:uLnTx/>
                <a:uFillTx/>
                <a:latin typeface="Montserrat ExtraBold"/>
                <a:sym typeface="Montserrat ExtraBold"/>
              </a:rPr>
              <a:t> </a:t>
            </a:r>
            <a:r>
              <a:rPr lang="en-US" sz="3700" kern="0">
                <a:solidFill>
                  <a:srgbClr val="990000"/>
                </a:solidFill>
              </a:rPr>
              <a:t>Back</a:t>
            </a:r>
            <a:r>
              <a:rPr kumimoji="0" lang="en-US" sz="3700" b="0" i="0" u="none" strike="noStrike" kern="0" cap="none" spc="0" normalizeH="0" baseline="0" noProof="0">
                <a:ln>
                  <a:noFill/>
                </a:ln>
                <a:solidFill>
                  <a:srgbClr val="990000"/>
                </a:solidFill>
                <a:effectLst/>
                <a:uLnTx/>
                <a:uFillTx/>
                <a:latin typeface="Montserrat ExtraBold"/>
                <a:sym typeface="Montserrat ExtraBold"/>
              </a:rPr>
              <a:t> at 2025</a:t>
            </a:r>
          </a:p>
        </p:txBody>
      </p:sp>
      <p:sp>
        <p:nvSpPr>
          <p:cNvPr id="5" name="TextBox 4">
            <a:extLst>
              <a:ext uri="{FF2B5EF4-FFF2-40B4-BE49-F238E27FC236}">
                <a16:creationId xmlns:a16="http://schemas.microsoft.com/office/drawing/2014/main" id="{7279C708-6B06-B510-C9A7-D6895229E08A}"/>
              </a:ext>
            </a:extLst>
          </p:cNvPr>
          <p:cNvSpPr txBox="1"/>
          <p:nvPr/>
        </p:nvSpPr>
        <p:spPr>
          <a:xfrm>
            <a:off x="568338" y="1442678"/>
            <a:ext cx="11059218" cy="1631216"/>
          </a:xfrm>
          <a:prstGeom prst="rect">
            <a:avLst/>
          </a:prstGeom>
          <a:noFill/>
        </p:spPr>
        <p:txBody>
          <a:bodyPr wrap="square" lIns="91440" tIns="45720" rIns="91440" bIns="45720" rtlCol="0" anchor="t">
            <a:spAutoFit/>
          </a:bodyPr>
          <a:lstStyle/>
          <a:p>
            <a:pPr>
              <a:defRPr/>
            </a:pPr>
            <a:r>
              <a:rPr lang="en-US" sz="2000">
                <a:solidFill>
                  <a:srgbClr val="000000"/>
                </a:solidFill>
                <a:latin typeface="Montserrat"/>
                <a:ea typeface="+mn-lt"/>
                <a:cs typeface="Arial"/>
              </a:rPr>
              <a:t>Champion Survey Findings:</a:t>
            </a:r>
          </a:p>
          <a:p>
            <a:pPr marL="342900" indent="-342900">
              <a:buFont typeface="Arial" panose="020B0604020202020204" pitchFamily="34" charset="0"/>
              <a:buChar char="•"/>
              <a:defRPr/>
            </a:pPr>
            <a:r>
              <a:rPr lang="en-US" sz="2000">
                <a:solidFill>
                  <a:srgbClr val="000000"/>
                </a:solidFill>
                <a:latin typeface="Montserrat"/>
                <a:ea typeface="+mn-lt"/>
                <a:cs typeface="Arial"/>
              </a:rPr>
              <a:t>There is an overall </a:t>
            </a:r>
            <a:r>
              <a:rPr lang="en-US" sz="2000" b="1">
                <a:solidFill>
                  <a:srgbClr val="C00000"/>
                </a:solidFill>
                <a:latin typeface="Montserrat"/>
                <a:ea typeface="+mn-lt"/>
                <a:cs typeface="Arial"/>
              </a:rPr>
              <a:t>positive trend in awareness about WolfieONE</a:t>
            </a:r>
            <a:r>
              <a:rPr lang="en-US" sz="2000">
                <a:solidFill>
                  <a:srgbClr val="000000"/>
                </a:solidFill>
                <a:latin typeface="Montserrat"/>
                <a:ea typeface="+mn-lt"/>
                <a:cs typeface="Arial"/>
              </a:rPr>
              <a:t>. </a:t>
            </a:r>
          </a:p>
          <a:p>
            <a:pPr marL="342900" indent="-342900">
              <a:buFont typeface="Arial" panose="020B0604020202020204" pitchFamily="34" charset="0"/>
              <a:buChar char="•"/>
              <a:defRPr/>
            </a:pPr>
            <a:r>
              <a:rPr lang="en-US" sz="2000">
                <a:solidFill>
                  <a:srgbClr val="000000"/>
                </a:solidFill>
                <a:latin typeface="Montserrat"/>
                <a:ea typeface="+mn-lt"/>
                <a:cs typeface="Arial"/>
              </a:rPr>
              <a:t>The majority of stakeholders polled are excited and see real benefits to the initiative.</a:t>
            </a:r>
            <a:endParaRPr lang="en-US" sz="2000"/>
          </a:p>
          <a:p>
            <a:pPr marL="457200" indent="-457200">
              <a:buFont typeface="+mj-lt"/>
              <a:buAutoNum type="arabicPeriod"/>
              <a:defRPr/>
            </a:pPr>
            <a:endParaRPr lang="en-US" sz="2000">
              <a:solidFill>
                <a:srgbClr val="000000"/>
              </a:solidFill>
              <a:latin typeface="Montserrat"/>
              <a:ea typeface="+mn-lt"/>
              <a:cs typeface="Arial"/>
            </a:endParaRPr>
          </a:p>
        </p:txBody>
      </p:sp>
    </p:spTree>
    <p:extLst>
      <p:ext uri="{BB962C8B-B14F-4D97-AF65-F5344CB8AC3E}">
        <p14:creationId xmlns:p14="http://schemas.microsoft.com/office/powerpoint/2010/main" val="2399902203"/>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AF03AF3-96F3-F12A-C662-2B2D2EC62C6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EFD7C7B-F097-C6A7-45E9-6D4A7A36BBB5}"/>
              </a:ext>
            </a:extLst>
          </p:cNvPr>
          <p:cNvSpPr txBox="1">
            <a:spLocks/>
          </p:cNvSpPr>
          <p:nvPr/>
        </p:nvSpPr>
        <p:spPr>
          <a:xfrm>
            <a:off x="285875" y="206891"/>
            <a:ext cx="9021041"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1219170">
              <a:buClr>
                <a:srgbClr val="990000"/>
              </a:buClr>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Timeline Overview</a:t>
            </a:r>
            <a:r>
              <a:rPr lang="en-US" sz="3700" kern="0">
                <a:solidFill>
                  <a:srgbClr val="990000"/>
                </a:solidFill>
              </a:rPr>
              <a:t> - A Look Ahead at 2026</a:t>
            </a:r>
          </a:p>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endParaRPr kumimoji="0" lang="en-US" sz="3700" b="0" i="0" u="none" strike="noStrike" kern="0" cap="none" spc="0" normalizeH="0" baseline="0" noProof="0">
              <a:ln>
                <a:noFill/>
              </a:ln>
              <a:solidFill>
                <a:srgbClr val="990000"/>
              </a:solidFill>
              <a:effectLst/>
              <a:uLnTx/>
              <a:uFillTx/>
              <a:latin typeface="Montserrat ExtraBold"/>
              <a:sym typeface="Montserrat ExtraBold"/>
            </a:endParaRPr>
          </a:p>
        </p:txBody>
      </p:sp>
      <p:pic>
        <p:nvPicPr>
          <p:cNvPr id="3" name="Google Shape;118;p20">
            <a:extLst>
              <a:ext uri="{FF2B5EF4-FFF2-40B4-BE49-F238E27FC236}">
                <a16:creationId xmlns:a16="http://schemas.microsoft.com/office/drawing/2014/main" id="{2BAB75B1-1F98-9564-99B2-D4F3CE83CB10}"/>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10800000">
            <a:off x="412955" y="1035564"/>
            <a:ext cx="11214601" cy="104612"/>
          </a:xfrm>
          <a:prstGeom prst="rect">
            <a:avLst/>
          </a:prstGeom>
          <a:noFill/>
          <a:ln>
            <a:noFill/>
          </a:ln>
        </p:spPr>
      </p:pic>
      <p:graphicFrame>
        <p:nvGraphicFramePr>
          <p:cNvPr id="11" name="Table 10">
            <a:extLst>
              <a:ext uri="{FF2B5EF4-FFF2-40B4-BE49-F238E27FC236}">
                <a16:creationId xmlns:a16="http://schemas.microsoft.com/office/drawing/2014/main" id="{473C94CA-F032-D259-8047-ABF0E85DF9C2}"/>
              </a:ext>
            </a:extLst>
          </p:cNvPr>
          <p:cNvGraphicFramePr>
            <a:graphicFrameLocks noGrp="1"/>
          </p:cNvGraphicFramePr>
          <p:nvPr>
            <p:extLst>
              <p:ext uri="{D42A27DB-BD31-4B8C-83A1-F6EECF244321}">
                <p14:modId xmlns:p14="http://schemas.microsoft.com/office/powerpoint/2010/main" val="4139957757"/>
              </p:ext>
            </p:extLst>
          </p:nvPr>
        </p:nvGraphicFramePr>
        <p:xfrm>
          <a:off x="285875" y="1163281"/>
          <a:ext cx="11561994" cy="5134809"/>
        </p:xfrm>
        <a:graphic>
          <a:graphicData uri="http://schemas.openxmlformats.org/drawingml/2006/table">
            <a:tbl>
              <a:tblPr firstRow="1" bandRow="1">
                <a:tableStyleId>{5C22544A-7EE6-4342-B048-85BDC9FD1C3A}</a:tableStyleId>
              </a:tblPr>
              <a:tblGrid>
                <a:gridCol w="830701">
                  <a:extLst>
                    <a:ext uri="{9D8B030D-6E8A-4147-A177-3AD203B41FA5}">
                      <a16:colId xmlns:a16="http://schemas.microsoft.com/office/drawing/2014/main" val="3347439979"/>
                    </a:ext>
                  </a:extLst>
                </a:gridCol>
                <a:gridCol w="424633">
                  <a:extLst>
                    <a:ext uri="{9D8B030D-6E8A-4147-A177-3AD203B41FA5}">
                      <a16:colId xmlns:a16="http://schemas.microsoft.com/office/drawing/2014/main" val="1453300682"/>
                    </a:ext>
                  </a:extLst>
                </a:gridCol>
                <a:gridCol w="536747">
                  <a:extLst>
                    <a:ext uri="{9D8B030D-6E8A-4147-A177-3AD203B41FA5}">
                      <a16:colId xmlns:a16="http://schemas.microsoft.com/office/drawing/2014/main" val="605487121"/>
                    </a:ext>
                  </a:extLst>
                </a:gridCol>
                <a:gridCol w="536747">
                  <a:extLst>
                    <a:ext uri="{9D8B030D-6E8A-4147-A177-3AD203B41FA5}">
                      <a16:colId xmlns:a16="http://schemas.microsoft.com/office/drawing/2014/main" val="2676011315"/>
                    </a:ext>
                  </a:extLst>
                </a:gridCol>
                <a:gridCol w="548965">
                  <a:extLst>
                    <a:ext uri="{9D8B030D-6E8A-4147-A177-3AD203B41FA5}">
                      <a16:colId xmlns:a16="http://schemas.microsoft.com/office/drawing/2014/main" val="3166100906"/>
                    </a:ext>
                  </a:extLst>
                </a:gridCol>
                <a:gridCol w="524530">
                  <a:extLst>
                    <a:ext uri="{9D8B030D-6E8A-4147-A177-3AD203B41FA5}">
                      <a16:colId xmlns:a16="http://schemas.microsoft.com/office/drawing/2014/main" val="3718146304"/>
                    </a:ext>
                  </a:extLst>
                </a:gridCol>
                <a:gridCol w="627667">
                  <a:extLst>
                    <a:ext uri="{9D8B030D-6E8A-4147-A177-3AD203B41FA5}">
                      <a16:colId xmlns:a16="http://schemas.microsoft.com/office/drawing/2014/main" val="3209563555"/>
                    </a:ext>
                  </a:extLst>
                </a:gridCol>
                <a:gridCol w="627667">
                  <a:extLst>
                    <a:ext uri="{9D8B030D-6E8A-4147-A177-3AD203B41FA5}">
                      <a16:colId xmlns:a16="http://schemas.microsoft.com/office/drawing/2014/main" val="759483939"/>
                    </a:ext>
                  </a:extLst>
                </a:gridCol>
                <a:gridCol w="627667">
                  <a:extLst>
                    <a:ext uri="{9D8B030D-6E8A-4147-A177-3AD203B41FA5}">
                      <a16:colId xmlns:a16="http://schemas.microsoft.com/office/drawing/2014/main" val="1709475090"/>
                    </a:ext>
                  </a:extLst>
                </a:gridCol>
                <a:gridCol w="627667">
                  <a:extLst>
                    <a:ext uri="{9D8B030D-6E8A-4147-A177-3AD203B41FA5}">
                      <a16:colId xmlns:a16="http://schemas.microsoft.com/office/drawing/2014/main" val="3531115501"/>
                    </a:ext>
                  </a:extLst>
                </a:gridCol>
                <a:gridCol w="627667">
                  <a:extLst>
                    <a:ext uri="{9D8B030D-6E8A-4147-A177-3AD203B41FA5}">
                      <a16:colId xmlns:a16="http://schemas.microsoft.com/office/drawing/2014/main" val="191612642"/>
                    </a:ext>
                  </a:extLst>
                </a:gridCol>
                <a:gridCol w="627667">
                  <a:extLst>
                    <a:ext uri="{9D8B030D-6E8A-4147-A177-3AD203B41FA5}">
                      <a16:colId xmlns:a16="http://schemas.microsoft.com/office/drawing/2014/main" val="1963463286"/>
                    </a:ext>
                  </a:extLst>
                </a:gridCol>
                <a:gridCol w="627667">
                  <a:extLst>
                    <a:ext uri="{9D8B030D-6E8A-4147-A177-3AD203B41FA5}">
                      <a16:colId xmlns:a16="http://schemas.microsoft.com/office/drawing/2014/main" val="1626459118"/>
                    </a:ext>
                  </a:extLst>
                </a:gridCol>
                <a:gridCol w="627667">
                  <a:extLst>
                    <a:ext uri="{9D8B030D-6E8A-4147-A177-3AD203B41FA5}">
                      <a16:colId xmlns:a16="http://schemas.microsoft.com/office/drawing/2014/main" val="1754392537"/>
                    </a:ext>
                  </a:extLst>
                </a:gridCol>
                <a:gridCol w="627667">
                  <a:extLst>
                    <a:ext uri="{9D8B030D-6E8A-4147-A177-3AD203B41FA5}">
                      <a16:colId xmlns:a16="http://schemas.microsoft.com/office/drawing/2014/main" val="2051903503"/>
                    </a:ext>
                  </a:extLst>
                </a:gridCol>
                <a:gridCol w="627667">
                  <a:extLst>
                    <a:ext uri="{9D8B030D-6E8A-4147-A177-3AD203B41FA5}">
                      <a16:colId xmlns:a16="http://schemas.microsoft.com/office/drawing/2014/main" val="3643704357"/>
                    </a:ext>
                  </a:extLst>
                </a:gridCol>
                <a:gridCol w="627667">
                  <a:extLst>
                    <a:ext uri="{9D8B030D-6E8A-4147-A177-3AD203B41FA5}">
                      <a16:colId xmlns:a16="http://schemas.microsoft.com/office/drawing/2014/main" val="102788768"/>
                    </a:ext>
                  </a:extLst>
                </a:gridCol>
                <a:gridCol w="627667">
                  <a:extLst>
                    <a:ext uri="{9D8B030D-6E8A-4147-A177-3AD203B41FA5}">
                      <a16:colId xmlns:a16="http://schemas.microsoft.com/office/drawing/2014/main" val="56086631"/>
                    </a:ext>
                  </a:extLst>
                </a:gridCol>
                <a:gridCol w="627667">
                  <a:extLst>
                    <a:ext uri="{9D8B030D-6E8A-4147-A177-3AD203B41FA5}">
                      <a16:colId xmlns:a16="http://schemas.microsoft.com/office/drawing/2014/main" val="1880015383"/>
                    </a:ext>
                  </a:extLst>
                </a:gridCol>
              </a:tblGrid>
              <a:tr h="293170">
                <a:tc rowSpan="2">
                  <a:txBody>
                    <a:bodyPr/>
                    <a:lstStyle/>
                    <a:p>
                      <a:endParaRPr lang="en-US" sz="800">
                        <a:latin typeface="Montserrat" panose="00000500000000000000" pitchFamily="2" charset="0"/>
                      </a:endParaRPr>
                    </a:p>
                  </a:txBody>
                  <a:tcPr>
                    <a:solidFill>
                      <a:schemeClr val="accent3"/>
                    </a:solidFill>
                  </a:tcPr>
                </a:tc>
                <a:tc gridSpan="2">
                  <a:txBody>
                    <a:bodyPr/>
                    <a:lstStyle/>
                    <a:p>
                      <a:pPr algn="ctr"/>
                      <a:r>
                        <a:rPr lang="en-US" sz="800">
                          <a:latin typeface="Montserrat"/>
                        </a:rPr>
                        <a:t>2023</a:t>
                      </a: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gridSpan="6">
                  <a:txBody>
                    <a:bodyPr/>
                    <a:lstStyle/>
                    <a:p>
                      <a:pPr algn="ctr"/>
                      <a:r>
                        <a:rPr lang="en-US" sz="800">
                          <a:latin typeface="Montserrat"/>
                        </a:rPr>
                        <a:t>2024</a:t>
                      </a: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gridSpan="6">
                  <a:txBody>
                    <a:bodyPr/>
                    <a:lstStyle/>
                    <a:p>
                      <a:pPr algn="ctr"/>
                      <a:r>
                        <a:rPr lang="en-US" sz="800">
                          <a:latin typeface="Montserrat"/>
                        </a:rPr>
                        <a:t>2025</a:t>
                      </a: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gridSpan="4">
                  <a:txBody>
                    <a:bodyPr/>
                    <a:lstStyle/>
                    <a:p>
                      <a:pPr algn="ctr"/>
                      <a:r>
                        <a:rPr lang="en-US" sz="800">
                          <a:latin typeface="Montserrat"/>
                        </a:rPr>
                        <a:t>2026</a:t>
                      </a: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extLst>
                  <a:ext uri="{0D108BD9-81ED-4DB2-BD59-A6C34878D82A}">
                    <a16:rowId xmlns:a16="http://schemas.microsoft.com/office/drawing/2014/main" val="3818774011"/>
                  </a:ext>
                </a:extLst>
              </a:tr>
              <a:tr h="293170">
                <a:tc vMerge="1">
                  <a:txBody>
                    <a:bodyPr/>
                    <a:lstStyle/>
                    <a:p>
                      <a:endParaRPr lang="en-US" sz="800">
                        <a:latin typeface="Montserrat" panose="00000500000000000000" pitchFamily="2" charset="0"/>
                      </a:endParaRPr>
                    </a:p>
                  </a:txBody>
                  <a:tcPr>
                    <a:solidFill>
                      <a:schemeClr val="accent3"/>
                    </a:solidFill>
                  </a:tcPr>
                </a:tc>
                <a:tc>
                  <a:txBody>
                    <a:bodyPr/>
                    <a:lstStyle/>
                    <a:p>
                      <a:pPr algn="ctr"/>
                      <a:r>
                        <a:rPr lang="en-US" sz="800" b="1">
                          <a:solidFill>
                            <a:schemeClr val="bg1"/>
                          </a:solidFill>
                          <a:latin typeface="Montserrat"/>
                        </a:rPr>
                        <a:t>Sep</a:t>
                      </a:r>
                    </a:p>
                  </a:txBody>
                  <a:tcPr>
                    <a:solidFill>
                      <a:schemeClr val="accent3"/>
                    </a:solidFill>
                  </a:tcPr>
                </a:tc>
                <a:tc>
                  <a:txBody>
                    <a:bodyPr/>
                    <a:lstStyle/>
                    <a:p>
                      <a:pPr algn="ctr"/>
                      <a:r>
                        <a:rPr lang="en-US" sz="800" b="1">
                          <a:solidFill>
                            <a:schemeClr val="bg1"/>
                          </a:solidFill>
                          <a:latin typeface="Montserrat"/>
                        </a:rPr>
                        <a:t>Nov</a:t>
                      </a:r>
                    </a:p>
                  </a:txBody>
                  <a:tcPr>
                    <a:solidFill>
                      <a:schemeClr val="accent3"/>
                    </a:solidFill>
                  </a:tcPr>
                </a:tc>
                <a:tc>
                  <a:txBody>
                    <a:bodyPr/>
                    <a:lstStyle/>
                    <a:p>
                      <a:pPr algn="ctr"/>
                      <a:r>
                        <a:rPr lang="en-US" sz="800" b="1">
                          <a:solidFill>
                            <a:schemeClr val="bg1"/>
                          </a:solidFill>
                          <a:latin typeface="Montserrat"/>
                        </a:rPr>
                        <a:t>Jan</a:t>
                      </a:r>
                    </a:p>
                  </a:txBody>
                  <a:tcPr>
                    <a:solidFill>
                      <a:schemeClr val="accent3"/>
                    </a:solidFill>
                  </a:tcPr>
                </a:tc>
                <a:tc>
                  <a:txBody>
                    <a:bodyPr/>
                    <a:lstStyle/>
                    <a:p>
                      <a:pPr algn="ctr"/>
                      <a:r>
                        <a:rPr lang="en-US" sz="800" b="1">
                          <a:solidFill>
                            <a:schemeClr val="bg1"/>
                          </a:solidFill>
                          <a:latin typeface="Montserrat"/>
                        </a:rPr>
                        <a:t>Mar</a:t>
                      </a:r>
                    </a:p>
                  </a:txBody>
                  <a:tcPr>
                    <a:solidFill>
                      <a:schemeClr val="accent3"/>
                    </a:solidFill>
                  </a:tcPr>
                </a:tc>
                <a:tc>
                  <a:txBody>
                    <a:bodyPr/>
                    <a:lstStyle/>
                    <a:p>
                      <a:pPr algn="ctr"/>
                      <a:r>
                        <a:rPr lang="en-US" sz="800" b="1">
                          <a:solidFill>
                            <a:schemeClr val="bg1"/>
                          </a:solidFill>
                          <a:latin typeface="Montserrat"/>
                        </a:rPr>
                        <a:t>May</a:t>
                      </a:r>
                    </a:p>
                  </a:txBody>
                  <a:tcPr>
                    <a:solidFill>
                      <a:schemeClr val="accent3"/>
                    </a:solidFill>
                  </a:tcPr>
                </a:tc>
                <a:tc>
                  <a:txBody>
                    <a:bodyPr/>
                    <a:lstStyle/>
                    <a:p>
                      <a:pPr algn="ctr"/>
                      <a:r>
                        <a:rPr lang="en-US" sz="800" b="1">
                          <a:solidFill>
                            <a:schemeClr val="bg1"/>
                          </a:solidFill>
                          <a:latin typeface="Montserrat"/>
                        </a:rPr>
                        <a:t>Jul</a:t>
                      </a:r>
                    </a:p>
                  </a:txBody>
                  <a:tcPr>
                    <a:solidFill>
                      <a:schemeClr val="accent3"/>
                    </a:solidFill>
                  </a:tcPr>
                </a:tc>
                <a:tc>
                  <a:txBody>
                    <a:bodyPr/>
                    <a:lstStyle/>
                    <a:p>
                      <a:pPr algn="ctr"/>
                      <a:r>
                        <a:rPr lang="en-US" sz="800" b="1">
                          <a:solidFill>
                            <a:schemeClr val="bg1"/>
                          </a:solidFill>
                          <a:latin typeface="Montserrat"/>
                        </a:rPr>
                        <a:t>Sep</a:t>
                      </a:r>
                    </a:p>
                  </a:txBody>
                  <a:tcPr>
                    <a:solidFill>
                      <a:schemeClr val="accent3"/>
                    </a:solidFill>
                  </a:tcPr>
                </a:tc>
                <a:tc>
                  <a:txBody>
                    <a:bodyPr/>
                    <a:lstStyle/>
                    <a:p>
                      <a:pPr algn="ctr"/>
                      <a:r>
                        <a:rPr lang="en-US" sz="800" b="1">
                          <a:solidFill>
                            <a:schemeClr val="bg1"/>
                          </a:solidFill>
                          <a:latin typeface="Montserrat"/>
                        </a:rPr>
                        <a:t>Nov</a:t>
                      </a:r>
                    </a:p>
                  </a:txBody>
                  <a:tcPr>
                    <a:solidFill>
                      <a:schemeClr val="accent3"/>
                    </a:solidFill>
                  </a:tcPr>
                </a:tc>
                <a:tc>
                  <a:txBody>
                    <a:bodyPr/>
                    <a:lstStyle/>
                    <a:p>
                      <a:pPr algn="ctr"/>
                      <a:r>
                        <a:rPr lang="en-US" sz="800" b="1">
                          <a:solidFill>
                            <a:schemeClr val="bg1"/>
                          </a:solidFill>
                          <a:latin typeface="Montserrat"/>
                        </a:rPr>
                        <a:t>Jan</a:t>
                      </a:r>
                    </a:p>
                  </a:txBody>
                  <a:tcPr>
                    <a:solidFill>
                      <a:schemeClr val="accent3"/>
                    </a:solidFill>
                  </a:tcPr>
                </a:tc>
                <a:tc>
                  <a:txBody>
                    <a:bodyPr/>
                    <a:lstStyle/>
                    <a:p>
                      <a:pPr algn="ctr"/>
                      <a:r>
                        <a:rPr lang="en-US" sz="800" b="1">
                          <a:solidFill>
                            <a:schemeClr val="bg1"/>
                          </a:solidFill>
                          <a:latin typeface="Montserrat"/>
                        </a:rPr>
                        <a:t>Mar</a:t>
                      </a:r>
                    </a:p>
                  </a:txBody>
                  <a:tcPr>
                    <a:solidFill>
                      <a:schemeClr val="accent3"/>
                    </a:solidFill>
                  </a:tcPr>
                </a:tc>
                <a:tc>
                  <a:txBody>
                    <a:bodyPr/>
                    <a:lstStyle/>
                    <a:p>
                      <a:pPr algn="ctr"/>
                      <a:r>
                        <a:rPr lang="en-US" sz="800" b="1">
                          <a:solidFill>
                            <a:schemeClr val="bg1"/>
                          </a:solidFill>
                          <a:latin typeface="Montserrat"/>
                        </a:rPr>
                        <a:t>May</a:t>
                      </a:r>
                    </a:p>
                  </a:txBody>
                  <a:tcPr>
                    <a:solidFill>
                      <a:schemeClr val="accent3"/>
                    </a:solidFill>
                  </a:tcPr>
                </a:tc>
                <a:tc>
                  <a:txBody>
                    <a:bodyPr/>
                    <a:lstStyle/>
                    <a:p>
                      <a:pPr algn="ctr"/>
                      <a:r>
                        <a:rPr lang="en-US" sz="800" b="1">
                          <a:solidFill>
                            <a:schemeClr val="bg1"/>
                          </a:solidFill>
                          <a:latin typeface="Montserrat"/>
                        </a:rPr>
                        <a:t>Jul</a:t>
                      </a:r>
                    </a:p>
                  </a:txBody>
                  <a:tcPr>
                    <a:solidFill>
                      <a:schemeClr val="accent3"/>
                    </a:solidFill>
                  </a:tcPr>
                </a:tc>
                <a:tc>
                  <a:txBody>
                    <a:bodyPr/>
                    <a:lstStyle/>
                    <a:p>
                      <a:pPr algn="ctr"/>
                      <a:r>
                        <a:rPr lang="en-US" sz="800" b="1">
                          <a:solidFill>
                            <a:schemeClr val="bg1"/>
                          </a:solidFill>
                          <a:latin typeface="Montserrat"/>
                        </a:rPr>
                        <a:t>Sep</a:t>
                      </a:r>
                    </a:p>
                  </a:txBody>
                  <a:tcPr>
                    <a:solidFill>
                      <a:schemeClr val="accent3"/>
                    </a:solidFill>
                  </a:tcPr>
                </a:tc>
                <a:tc>
                  <a:txBody>
                    <a:bodyPr/>
                    <a:lstStyle/>
                    <a:p>
                      <a:pPr algn="ctr"/>
                      <a:r>
                        <a:rPr lang="en-US" sz="800" b="1">
                          <a:solidFill>
                            <a:schemeClr val="bg1"/>
                          </a:solidFill>
                          <a:latin typeface="Montserrat"/>
                        </a:rPr>
                        <a:t>Nov</a:t>
                      </a:r>
                    </a:p>
                  </a:txBody>
                  <a:tcPr>
                    <a:solidFill>
                      <a:schemeClr val="accent3"/>
                    </a:solidFill>
                  </a:tcPr>
                </a:tc>
                <a:tc>
                  <a:txBody>
                    <a:bodyPr/>
                    <a:lstStyle/>
                    <a:p>
                      <a:pPr algn="ctr"/>
                      <a:r>
                        <a:rPr lang="en-US" sz="800" b="1">
                          <a:solidFill>
                            <a:schemeClr val="bg1"/>
                          </a:solidFill>
                          <a:latin typeface="Montserrat"/>
                        </a:rPr>
                        <a:t>Jan</a:t>
                      </a:r>
                    </a:p>
                  </a:txBody>
                  <a:tcPr>
                    <a:solidFill>
                      <a:schemeClr val="accent3"/>
                    </a:solidFill>
                  </a:tcPr>
                </a:tc>
                <a:tc>
                  <a:txBody>
                    <a:bodyPr/>
                    <a:lstStyle/>
                    <a:p>
                      <a:pPr algn="ctr"/>
                      <a:r>
                        <a:rPr lang="en-US" sz="800" b="1">
                          <a:solidFill>
                            <a:schemeClr val="bg1"/>
                          </a:solidFill>
                          <a:latin typeface="Montserrat"/>
                        </a:rPr>
                        <a:t>March</a:t>
                      </a:r>
                    </a:p>
                  </a:txBody>
                  <a:tcPr>
                    <a:solidFill>
                      <a:schemeClr val="accent3"/>
                    </a:solidFill>
                  </a:tcPr>
                </a:tc>
                <a:tc>
                  <a:txBody>
                    <a:bodyPr/>
                    <a:lstStyle/>
                    <a:p>
                      <a:pPr algn="ctr"/>
                      <a:r>
                        <a:rPr lang="en-US" sz="800" b="1">
                          <a:solidFill>
                            <a:schemeClr val="bg1"/>
                          </a:solidFill>
                          <a:latin typeface="Montserrat"/>
                        </a:rPr>
                        <a:t>May</a:t>
                      </a:r>
                    </a:p>
                  </a:txBody>
                  <a:tcPr>
                    <a:solidFill>
                      <a:schemeClr val="accent3"/>
                    </a:solidFill>
                  </a:tcPr>
                </a:tc>
                <a:tc>
                  <a:txBody>
                    <a:bodyPr/>
                    <a:lstStyle/>
                    <a:p>
                      <a:pPr algn="ctr"/>
                      <a:r>
                        <a:rPr lang="en-US" sz="800" b="1">
                          <a:solidFill>
                            <a:schemeClr val="bg1"/>
                          </a:solidFill>
                          <a:latin typeface="Montserrat"/>
                        </a:rPr>
                        <a:t>July</a:t>
                      </a:r>
                    </a:p>
                  </a:txBody>
                  <a:tcPr>
                    <a:solidFill>
                      <a:schemeClr val="accent3"/>
                    </a:solidFill>
                  </a:tcPr>
                </a:tc>
                <a:extLst>
                  <a:ext uri="{0D108BD9-81ED-4DB2-BD59-A6C34878D82A}">
                    <a16:rowId xmlns:a16="http://schemas.microsoft.com/office/drawing/2014/main" val="4243469469"/>
                  </a:ext>
                </a:extLst>
              </a:tr>
              <a:tr h="894084">
                <a:tc>
                  <a:txBody>
                    <a:bodyPr/>
                    <a:lstStyle/>
                    <a:p>
                      <a:r>
                        <a:rPr lang="en-US" sz="800" b="1">
                          <a:solidFill>
                            <a:schemeClr val="bg1"/>
                          </a:solidFill>
                          <a:latin typeface="Montserrat"/>
                        </a:rPr>
                        <a:t>Project Start and Planning</a:t>
                      </a:r>
                    </a:p>
                  </a:txBody>
                  <a:tcPr>
                    <a:solidFill>
                      <a:schemeClr val="accent5"/>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extLst>
                  <a:ext uri="{0D108BD9-81ED-4DB2-BD59-A6C34878D82A}">
                    <a16:rowId xmlns:a16="http://schemas.microsoft.com/office/drawing/2014/main" val="2522534791"/>
                  </a:ext>
                </a:extLst>
              </a:tr>
              <a:tr h="1386178">
                <a:tc>
                  <a:txBody>
                    <a:bodyPr/>
                    <a:lstStyle/>
                    <a:p>
                      <a:r>
                        <a:rPr lang="en-US" sz="800" b="1">
                          <a:solidFill>
                            <a:schemeClr val="bg1"/>
                          </a:solidFill>
                          <a:latin typeface="Montserrat"/>
                        </a:rPr>
                        <a:t>Design and Build</a:t>
                      </a:r>
                    </a:p>
                  </a:txBody>
                  <a:tcPr>
                    <a:solidFill>
                      <a:schemeClr val="bg2"/>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extLst>
                  <a:ext uri="{0D108BD9-81ED-4DB2-BD59-A6C34878D82A}">
                    <a16:rowId xmlns:a16="http://schemas.microsoft.com/office/drawing/2014/main" val="3902212036"/>
                  </a:ext>
                </a:extLst>
              </a:tr>
              <a:tr h="1173053">
                <a:tc>
                  <a:txBody>
                    <a:bodyPr/>
                    <a:lstStyle/>
                    <a:p>
                      <a:r>
                        <a:rPr lang="en-US" sz="800" b="1">
                          <a:solidFill>
                            <a:schemeClr val="bg1"/>
                          </a:solidFill>
                          <a:latin typeface="Montserrat"/>
                        </a:rPr>
                        <a:t>Testing Activities </a:t>
                      </a:r>
                    </a:p>
                  </a:txBody>
                  <a:tcPr>
                    <a:solidFill>
                      <a:schemeClr val="accent6">
                        <a:lumMod val="60000"/>
                        <a:lumOff val="40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extLst>
                  <a:ext uri="{0D108BD9-81ED-4DB2-BD59-A6C34878D82A}">
                    <a16:rowId xmlns:a16="http://schemas.microsoft.com/office/drawing/2014/main" val="183860414"/>
                  </a:ext>
                </a:extLst>
              </a:tr>
              <a:tr h="1095154">
                <a:tc>
                  <a:txBody>
                    <a:bodyPr/>
                    <a:lstStyle/>
                    <a:p>
                      <a:r>
                        <a:rPr lang="en-US" sz="600" b="1">
                          <a:solidFill>
                            <a:schemeClr val="bg1"/>
                          </a:solidFill>
                          <a:latin typeface="Montserrat"/>
                        </a:rPr>
                        <a:t>Implementation</a:t>
                      </a:r>
                    </a:p>
                  </a:txBody>
                  <a:tcPr>
                    <a:solidFill>
                      <a:srgbClr val="FFC000"/>
                    </a:solidFill>
                  </a:tcPr>
                </a:tc>
                <a:tc>
                  <a:txBody>
                    <a:bodyPr/>
                    <a:lstStyle/>
                    <a:p>
                      <a:endParaRPr lang="en-US">
                        <a:latin typeface="Montserrat" panose="00000500000000000000" pitchFamily="2" charset="0"/>
                      </a:endParaRPr>
                    </a:p>
                  </a:txBody>
                  <a:tcPr>
                    <a:solidFill>
                      <a:srgbClr val="F2F2F2"/>
                    </a:solidFill>
                  </a:tcPr>
                </a:tc>
                <a:tc>
                  <a:txBody>
                    <a:bodyPr/>
                    <a:lstStyle/>
                    <a:p>
                      <a:endParaRPr lang="en-US">
                        <a:latin typeface="Montserrat" panose="00000500000000000000" pitchFamily="2" charset="0"/>
                      </a:endParaRPr>
                    </a:p>
                  </a:txBody>
                  <a:tcPr>
                    <a:solidFill>
                      <a:srgbClr val="F2F2F2"/>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extLst>
                  <a:ext uri="{0D108BD9-81ED-4DB2-BD59-A6C34878D82A}">
                    <a16:rowId xmlns:a16="http://schemas.microsoft.com/office/drawing/2014/main" val="3951416809"/>
                  </a:ext>
                </a:extLst>
              </a:tr>
            </a:tbl>
          </a:graphicData>
        </a:graphic>
      </p:graphicFrame>
      <p:sp>
        <p:nvSpPr>
          <p:cNvPr id="12" name="Rectangle 11">
            <a:extLst>
              <a:ext uri="{FF2B5EF4-FFF2-40B4-BE49-F238E27FC236}">
                <a16:creationId xmlns:a16="http://schemas.microsoft.com/office/drawing/2014/main" id="{2F624E38-C9F2-DFEB-1240-CC65DFE41F28}"/>
              </a:ext>
            </a:extLst>
          </p:cNvPr>
          <p:cNvSpPr/>
          <p:nvPr/>
        </p:nvSpPr>
        <p:spPr>
          <a:xfrm>
            <a:off x="7543512" y="4196084"/>
            <a:ext cx="3455870" cy="400589"/>
          </a:xfrm>
          <a:prstGeom prst="rect">
            <a:avLst/>
          </a:prstGeom>
          <a:solidFill>
            <a:srgbClr val="A9D28E"/>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latin typeface="Montserrat" panose="00000500000000000000" pitchFamily="2" charset="0"/>
              </a:rPr>
              <a:t>Testing</a:t>
            </a:r>
          </a:p>
        </p:txBody>
      </p:sp>
      <p:sp>
        <p:nvSpPr>
          <p:cNvPr id="13" name="Rectangle 12">
            <a:extLst>
              <a:ext uri="{FF2B5EF4-FFF2-40B4-BE49-F238E27FC236}">
                <a16:creationId xmlns:a16="http://schemas.microsoft.com/office/drawing/2014/main" id="{C7B42ACA-2FB2-B189-9CB7-2B25B7D54044}"/>
              </a:ext>
            </a:extLst>
          </p:cNvPr>
          <p:cNvSpPr/>
          <p:nvPr/>
        </p:nvSpPr>
        <p:spPr>
          <a:xfrm>
            <a:off x="10058399" y="5327678"/>
            <a:ext cx="1106309" cy="260923"/>
          </a:xfrm>
          <a:prstGeom prst="rect">
            <a:avLst/>
          </a:prstGeom>
          <a:solidFill>
            <a:srgbClr val="FFC000"/>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solidFill>
                  <a:schemeClr val="tx1"/>
                </a:solidFill>
                <a:latin typeface="Montserrat" panose="00000500000000000000" pitchFamily="2" charset="0"/>
              </a:rPr>
              <a:t>Training</a:t>
            </a:r>
          </a:p>
        </p:txBody>
      </p:sp>
      <p:sp>
        <p:nvSpPr>
          <p:cNvPr id="16" name="Rectangle 15">
            <a:extLst>
              <a:ext uri="{FF2B5EF4-FFF2-40B4-BE49-F238E27FC236}">
                <a16:creationId xmlns:a16="http://schemas.microsoft.com/office/drawing/2014/main" id="{641D06DA-D8C4-E0CD-E3C2-A09DDA216046}"/>
              </a:ext>
            </a:extLst>
          </p:cNvPr>
          <p:cNvSpPr/>
          <p:nvPr/>
        </p:nvSpPr>
        <p:spPr>
          <a:xfrm>
            <a:off x="4262684" y="3071734"/>
            <a:ext cx="5044232" cy="541978"/>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latin typeface="Montserrat" panose="00000500000000000000" pitchFamily="2" charset="0"/>
              </a:rPr>
              <a:t>Design/Build Sprints</a:t>
            </a:r>
          </a:p>
        </p:txBody>
      </p:sp>
      <p:grpSp>
        <p:nvGrpSpPr>
          <p:cNvPr id="22" name="Group 21">
            <a:extLst>
              <a:ext uri="{FF2B5EF4-FFF2-40B4-BE49-F238E27FC236}">
                <a16:creationId xmlns:a16="http://schemas.microsoft.com/office/drawing/2014/main" id="{0A1834FB-2DCC-4640-3950-7344DAB689BD}"/>
              </a:ext>
            </a:extLst>
          </p:cNvPr>
          <p:cNvGrpSpPr/>
          <p:nvPr/>
        </p:nvGrpSpPr>
        <p:grpSpPr>
          <a:xfrm>
            <a:off x="11171434" y="5290615"/>
            <a:ext cx="1024631" cy="338554"/>
            <a:chOff x="10711527" y="4180713"/>
            <a:chExt cx="1024631" cy="338554"/>
          </a:xfrm>
        </p:grpSpPr>
        <p:sp>
          <p:nvSpPr>
            <p:cNvPr id="17" name="TextBox 16">
              <a:extLst>
                <a:ext uri="{FF2B5EF4-FFF2-40B4-BE49-F238E27FC236}">
                  <a16:creationId xmlns:a16="http://schemas.microsoft.com/office/drawing/2014/main" id="{212F3D05-899F-A315-252D-EE44063BE7A2}"/>
                </a:ext>
              </a:extLst>
            </p:cNvPr>
            <p:cNvSpPr txBox="1"/>
            <p:nvPr/>
          </p:nvSpPr>
          <p:spPr>
            <a:xfrm>
              <a:off x="10868025" y="4180713"/>
              <a:ext cx="868133" cy="338554"/>
            </a:xfrm>
            <a:prstGeom prst="rect">
              <a:avLst/>
            </a:prstGeom>
            <a:noFill/>
          </p:spPr>
          <p:txBody>
            <a:bodyPr wrap="square" rtlCol="0">
              <a:spAutoFit/>
            </a:bodyPr>
            <a:lstStyle/>
            <a:p>
              <a:r>
                <a:rPr lang="en-US" sz="800" b="1">
                  <a:latin typeface="Montserrat" panose="00000500000000000000" pitchFamily="2" charset="0"/>
                </a:rPr>
                <a:t>Go Live</a:t>
              </a:r>
            </a:p>
            <a:p>
              <a:r>
                <a:rPr lang="en-US" sz="800">
                  <a:latin typeface="Montserrat" panose="00000500000000000000" pitchFamily="2" charset="0"/>
                </a:rPr>
                <a:t>Jul 1, 2026</a:t>
              </a:r>
            </a:p>
          </p:txBody>
        </p:sp>
        <p:pic>
          <p:nvPicPr>
            <p:cNvPr id="19" name="Graphic 18" descr="Flag with solid fill">
              <a:extLst>
                <a:ext uri="{FF2B5EF4-FFF2-40B4-BE49-F238E27FC236}">
                  <a16:creationId xmlns:a16="http://schemas.microsoft.com/office/drawing/2014/main" id="{C462CD59-9E02-82EF-A90A-376F3A37A62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11527" y="4224988"/>
              <a:ext cx="293946" cy="293946"/>
            </a:xfrm>
            <a:prstGeom prst="rect">
              <a:avLst/>
            </a:prstGeom>
          </p:spPr>
        </p:pic>
      </p:grpSp>
      <p:sp>
        <p:nvSpPr>
          <p:cNvPr id="20" name="TextBox 19">
            <a:extLst>
              <a:ext uri="{FF2B5EF4-FFF2-40B4-BE49-F238E27FC236}">
                <a16:creationId xmlns:a16="http://schemas.microsoft.com/office/drawing/2014/main" id="{A1CAFC14-F2CF-0DCA-B710-6A70CA8C6570}"/>
              </a:ext>
            </a:extLst>
          </p:cNvPr>
          <p:cNvSpPr txBox="1"/>
          <p:nvPr/>
        </p:nvSpPr>
        <p:spPr>
          <a:xfrm>
            <a:off x="7689382" y="4645840"/>
            <a:ext cx="1000154" cy="338554"/>
          </a:xfrm>
          <a:prstGeom prst="rect">
            <a:avLst/>
          </a:prstGeom>
          <a:noFill/>
        </p:spPr>
        <p:txBody>
          <a:bodyPr wrap="square" lIns="91440" tIns="45720" rIns="91440" bIns="45720" rtlCol="0" anchor="t">
            <a:spAutoFit/>
          </a:bodyPr>
          <a:lstStyle/>
          <a:p>
            <a:r>
              <a:rPr lang="en-US" sz="800" b="1">
                <a:latin typeface="Montserrat"/>
              </a:rPr>
              <a:t>Testing Start</a:t>
            </a:r>
          </a:p>
          <a:p>
            <a:r>
              <a:rPr lang="en-US" sz="800">
                <a:latin typeface="Montserrat"/>
              </a:rPr>
              <a:t>July 21, 2025</a:t>
            </a:r>
          </a:p>
        </p:txBody>
      </p:sp>
      <p:grpSp>
        <p:nvGrpSpPr>
          <p:cNvPr id="35" name="Group 34">
            <a:extLst>
              <a:ext uri="{FF2B5EF4-FFF2-40B4-BE49-F238E27FC236}">
                <a16:creationId xmlns:a16="http://schemas.microsoft.com/office/drawing/2014/main" id="{411E75C6-4202-4B3E-B733-22D552F9E20C}"/>
              </a:ext>
            </a:extLst>
          </p:cNvPr>
          <p:cNvGrpSpPr/>
          <p:nvPr/>
        </p:nvGrpSpPr>
        <p:grpSpPr>
          <a:xfrm>
            <a:off x="10897972" y="5921028"/>
            <a:ext cx="1024631" cy="338554"/>
            <a:chOff x="10711527" y="4189631"/>
            <a:chExt cx="1024631" cy="338554"/>
          </a:xfrm>
        </p:grpSpPr>
        <p:sp>
          <p:nvSpPr>
            <p:cNvPr id="36" name="TextBox 35">
              <a:extLst>
                <a:ext uri="{FF2B5EF4-FFF2-40B4-BE49-F238E27FC236}">
                  <a16:creationId xmlns:a16="http://schemas.microsoft.com/office/drawing/2014/main" id="{4144FFD5-4792-812E-A737-3B799EF28A2C}"/>
                </a:ext>
              </a:extLst>
            </p:cNvPr>
            <p:cNvSpPr txBox="1"/>
            <p:nvPr/>
          </p:nvSpPr>
          <p:spPr>
            <a:xfrm>
              <a:off x="10868025" y="4189631"/>
              <a:ext cx="868133" cy="338554"/>
            </a:xfrm>
            <a:prstGeom prst="rect">
              <a:avLst/>
            </a:prstGeom>
            <a:noFill/>
          </p:spPr>
          <p:txBody>
            <a:bodyPr wrap="square" rtlCol="0">
              <a:spAutoFit/>
            </a:bodyPr>
            <a:lstStyle/>
            <a:p>
              <a:r>
                <a:rPr lang="en-US" sz="800" b="1">
                  <a:latin typeface="Montserrat" panose="00000500000000000000" pitchFamily="2" charset="0"/>
                </a:rPr>
                <a:t>Production Ready</a:t>
              </a:r>
            </a:p>
          </p:txBody>
        </p:sp>
        <p:pic>
          <p:nvPicPr>
            <p:cNvPr id="37" name="Graphic 36" descr="Flag with solid fill">
              <a:extLst>
                <a:ext uri="{FF2B5EF4-FFF2-40B4-BE49-F238E27FC236}">
                  <a16:creationId xmlns:a16="http://schemas.microsoft.com/office/drawing/2014/main" id="{C62C5F85-EE4D-4D36-3BF6-9DBC367A73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11527" y="4224988"/>
              <a:ext cx="293946" cy="293946"/>
            </a:xfrm>
            <a:prstGeom prst="rect">
              <a:avLst/>
            </a:prstGeom>
          </p:spPr>
        </p:pic>
      </p:grpSp>
      <p:grpSp>
        <p:nvGrpSpPr>
          <p:cNvPr id="51" name="Group 50">
            <a:extLst>
              <a:ext uri="{FF2B5EF4-FFF2-40B4-BE49-F238E27FC236}">
                <a16:creationId xmlns:a16="http://schemas.microsoft.com/office/drawing/2014/main" id="{B893CD1A-1C44-4ECA-B822-AD1CDEA78453}"/>
              </a:ext>
            </a:extLst>
          </p:cNvPr>
          <p:cNvGrpSpPr/>
          <p:nvPr/>
        </p:nvGrpSpPr>
        <p:grpSpPr>
          <a:xfrm>
            <a:off x="7376132" y="5526863"/>
            <a:ext cx="1313404" cy="338554"/>
            <a:chOff x="10711527" y="4180713"/>
            <a:chExt cx="1313404" cy="338554"/>
          </a:xfrm>
        </p:grpSpPr>
        <p:sp>
          <p:nvSpPr>
            <p:cNvPr id="52" name="TextBox 51">
              <a:extLst>
                <a:ext uri="{FF2B5EF4-FFF2-40B4-BE49-F238E27FC236}">
                  <a16:creationId xmlns:a16="http://schemas.microsoft.com/office/drawing/2014/main" id="{C6D144A6-8DD1-6E7B-DA0A-98D229A38C13}"/>
                </a:ext>
              </a:extLst>
            </p:cNvPr>
            <p:cNvSpPr txBox="1"/>
            <p:nvPr/>
          </p:nvSpPr>
          <p:spPr>
            <a:xfrm>
              <a:off x="10868025" y="4180713"/>
              <a:ext cx="1156906" cy="338554"/>
            </a:xfrm>
            <a:prstGeom prst="rect">
              <a:avLst/>
            </a:prstGeom>
            <a:noFill/>
          </p:spPr>
          <p:txBody>
            <a:bodyPr wrap="square" rtlCol="0">
              <a:spAutoFit/>
            </a:bodyPr>
            <a:lstStyle/>
            <a:p>
              <a:r>
                <a:rPr lang="en-US" sz="800" b="1">
                  <a:latin typeface="Montserrat" panose="00000500000000000000" pitchFamily="2" charset="0"/>
                </a:rPr>
                <a:t>PCM Go Live</a:t>
              </a:r>
            </a:p>
            <a:p>
              <a:r>
                <a:rPr lang="en-US" sz="800">
                  <a:latin typeface="Montserrat" panose="00000500000000000000" pitchFamily="2" charset="0"/>
                </a:rPr>
                <a:t>Jul 7, 2025</a:t>
              </a:r>
            </a:p>
          </p:txBody>
        </p:sp>
        <p:pic>
          <p:nvPicPr>
            <p:cNvPr id="53" name="Graphic 52" descr="Flag with solid fill">
              <a:extLst>
                <a:ext uri="{FF2B5EF4-FFF2-40B4-BE49-F238E27FC236}">
                  <a16:creationId xmlns:a16="http://schemas.microsoft.com/office/drawing/2014/main" id="{5AC8331D-E1C0-BA9E-AF4F-B7527235C2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11527" y="4224988"/>
              <a:ext cx="293946" cy="293946"/>
            </a:xfrm>
            <a:prstGeom prst="rect">
              <a:avLst/>
            </a:prstGeom>
          </p:spPr>
        </p:pic>
      </p:grpSp>
      <p:sp>
        <p:nvSpPr>
          <p:cNvPr id="54" name="Rectangle 53">
            <a:extLst>
              <a:ext uri="{FF2B5EF4-FFF2-40B4-BE49-F238E27FC236}">
                <a16:creationId xmlns:a16="http://schemas.microsoft.com/office/drawing/2014/main" id="{C0752C8F-9786-CBFC-D3AB-1790E8012F21}"/>
              </a:ext>
            </a:extLst>
          </p:cNvPr>
          <p:cNvSpPr/>
          <p:nvPr/>
        </p:nvSpPr>
        <p:spPr>
          <a:xfrm>
            <a:off x="2331900" y="2319095"/>
            <a:ext cx="2068257" cy="294221"/>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latin typeface="Montserrat" panose="00000500000000000000" pitchFamily="2" charset="0"/>
              </a:rPr>
              <a:t>Workstream Preparation</a:t>
            </a:r>
          </a:p>
        </p:txBody>
      </p:sp>
      <p:sp>
        <p:nvSpPr>
          <p:cNvPr id="55" name="Rectangle 54">
            <a:extLst>
              <a:ext uri="{FF2B5EF4-FFF2-40B4-BE49-F238E27FC236}">
                <a16:creationId xmlns:a16="http://schemas.microsoft.com/office/drawing/2014/main" id="{CAB697FA-FD81-1DC1-A779-69BE3489FB15}"/>
              </a:ext>
            </a:extLst>
          </p:cNvPr>
          <p:cNvSpPr/>
          <p:nvPr/>
        </p:nvSpPr>
        <p:spPr>
          <a:xfrm>
            <a:off x="1516738" y="2080088"/>
            <a:ext cx="737364" cy="338554"/>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latin typeface="Montserrat" panose="00000500000000000000" pitchFamily="2" charset="0"/>
              </a:rPr>
              <a:t>Planning</a:t>
            </a:r>
          </a:p>
        </p:txBody>
      </p:sp>
      <p:sp>
        <p:nvSpPr>
          <p:cNvPr id="57" name="TextBox 56">
            <a:extLst>
              <a:ext uri="{FF2B5EF4-FFF2-40B4-BE49-F238E27FC236}">
                <a16:creationId xmlns:a16="http://schemas.microsoft.com/office/drawing/2014/main" id="{CD17D22D-86C1-CE10-698B-56BE099D1D5A}"/>
              </a:ext>
            </a:extLst>
          </p:cNvPr>
          <p:cNvSpPr txBox="1"/>
          <p:nvPr/>
        </p:nvSpPr>
        <p:spPr>
          <a:xfrm>
            <a:off x="1634202" y="1697872"/>
            <a:ext cx="1555562" cy="338554"/>
          </a:xfrm>
          <a:prstGeom prst="rect">
            <a:avLst/>
          </a:prstGeom>
          <a:noFill/>
        </p:spPr>
        <p:txBody>
          <a:bodyPr wrap="square" rtlCol="0">
            <a:spAutoFit/>
          </a:bodyPr>
          <a:lstStyle/>
          <a:p>
            <a:r>
              <a:rPr lang="en-US" sz="800" b="1">
                <a:latin typeface="Montserrat" panose="00000500000000000000" pitchFamily="2" charset="0"/>
              </a:rPr>
              <a:t>Project Kickoff</a:t>
            </a:r>
          </a:p>
          <a:p>
            <a:r>
              <a:rPr lang="en-US" sz="800">
                <a:latin typeface="Montserrat" panose="00000500000000000000" pitchFamily="2" charset="0"/>
              </a:rPr>
              <a:t>Sep 26,  2023</a:t>
            </a:r>
          </a:p>
        </p:txBody>
      </p:sp>
      <p:pic>
        <p:nvPicPr>
          <p:cNvPr id="59" name="Graphic 58" descr="Flag with solid fill">
            <a:extLst>
              <a:ext uri="{FF2B5EF4-FFF2-40B4-BE49-F238E27FC236}">
                <a16:creationId xmlns:a16="http://schemas.microsoft.com/office/drawing/2014/main" id="{EFDFB2A7-CD98-4CD1-D362-3E2FE2F272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7229" y="1742007"/>
            <a:ext cx="293946" cy="293946"/>
          </a:xfrm>
          <a:prstGeom prst="rect">
            <a:avLst/>
          </a:prstGeom>
        </p:spPr>
      </p:pic>
      <p:sp>
        <p:nvSpPr>
          <p:cNvPr id="6" name="TextBox 5">
            <a:extLst>
              <a:ext uri="{FF2B5EF4-FFF2-40B4-BE49-F238E27FC236}">
                <a16:creationId xmlns:a16="http://schemas.microsoft.com/office/drawing/2014/main" id="{7DB3CBBD-F0D6-0105-2CF9-4905FA213B54}"/>
              </a:ext>
            </a:extLst>
          </p:cNvPr>
          <p:cNvSpPr txBox="1"/>
          <p:nvPr/>
        </p:nvSpPr>
        <p:spPr>
          <a:xfrm>
            <a:off x="10511704" y="4596672"/>
            <a:ext cx="1822768" cy="338554"/>
          </a:xfrm>
          <a:prstGeom prst="rect">
            <a:avLst/>
          </a:prstGeom>
          <a:noFill/>
        </p:spPr>
        <p:txBody>
          <a:bodyPr wrap="square" lIns="91440" tIns="45720" rIns="91440" bIns="45720" rtlCol="0" anchor="t">
            <a:spAutoFit/>
          </a:bodyPr>
          <a:lstStyle/>
          <a:p>
            <a:r>
              <a:rPr lang="en-US" sz="800" b="1">
                <a:latin typeface="Montserrat"/>
              </a:rPr>
              <a:t>Champion testing</a:t>
            </a:r>
          </a:p>
          <a:p>
            <a:r>
              <a:rPr lang="en-US" sz="800">
                <a:latin typeface="Montserrat"/>
              </a:rPr>
              <a:t>April/May, 2026</a:t>
            </a:r>
          </a:p>
        </p:txBody>
      </p:sp>
      <p:pic>
        <p:nvPicPr>
          <p:cNvPr id="7" name="Graphic 6" descr="Flag with solid fill">
            <a:extLst>
              <a:ext uri="{FF2B5EF4-FFF2-40B4-BE49-F238E27FC236}">
                <a16:creationId xmlns:a16="http://schemas.microsoft.com/office/drawing/2014/main" id="{A1430961-EC6B-CE53-975E-96F399E3BD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37889" y="4640947"/>
            <a:ext cx="293946" cy="293946"/>
          </a:xfrm>
          <a:prstGeom prst="rect">
            <a:avLst/>
          </a:prstGeom>
        </p:spPr>
      </p:pic>
      <p:sp>
        <p:nvSpPr>
          <p:cNvPr id="61" name="Rectangle 60">
            <a:extLst>
              <a:ext uri="{FF2B5EF4-FFF2-40B4-BE49-F238E27FC236}">
                <a16:creationId xmlns:a16="http://schemas.microsoft.com/office/drawing/2014/main" id="{89797E9E-CFFD-880D-9055-B943447D48BD}"/>
              </a:ext>
            </a:extLst>
          </p:cNvPr>
          <p:cNvSpPr/>
          <p:nvPr/>
        </p:nvSpPr>
        <p:spPr>
          <a:xfrm>
            <a:off x="10099401" y="6037167"/>
            <a:ext cx="735280" cy="260923"/>
          </a:xfrm>
          <a:prstGeom prst="rect">
            <a:avLst/>
          </a:prstGeom>
          <a:solidFill>
            <a:srgbClr val="FFC000"/>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00" b="1">
                <a:solidFill>
                  <a:schemeClr val="tx1"/>
                </a:solidFill>
                <a:latin typeface="Montserrat" panose="00000500000000000000" pitchFamily="2" charset="0"/>
              </a:rPr>
              <a:t>Production </a:t>
            </a:r>
          </a:p>
          <a:p>
            <a:pPr algn="ctr"/>
            <a:r>
              <a:rPr lang="en-US" sz="800" b="1">
                <a:solidFill>
                  <a:schemeClr val="tx1"/>
                </a:solidFill>
                <a:latin typeface="Montserrat" panose="00000500000000000000" pitchFamily="2" charset="0"/>
              </a:rPr>
              <a:t>Configuration</a:t>
            </a:r>
          </a:p>
        </p:txBody>
      </p:sp>
      <p:pic>
        <p:nvPicPr>
          <p:cNvPr id="2" name="Graphic 1" descr="Flag with solid fill">
            <a:extLst>
              <a:ext uri="{FF2B5EF4-FFF2-40B4-BE49-F238E27FC236}">
                <a16:creationId xmlns:a16="http://schemas.microsoft.com/office/drawing/2014/main" id="{A95E6835-0F48-AB04-67A4-C42EA40C54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81613" y="4695027"/>
            <a:ext cx="293946" cy="293946"/>
          </a:xfrm>
          <a:prstGeom prst="rect">
            <a:avLst/>
          </a:prstGeom>
        </p:spPr>
      </p:pic>
      <p:sp>
        <p:nvSpPr>
          <p:cNvPr id="8" name="Rectangle 7">
            <a:extLst>
              <a:ext uri="{FF2B5EF4-FFF2-40B4-BE49-F238E27FC236}">
                <a16:creationId xmlns:a16="http://schemas.microsoft.com/office/drawing/2014/main" id="{31018D3C-3756-9C7B-38E5-7DBDD46062A4}"/>
              </a:ext>
            </a:extLst>
          </p:cNvPr>
          <p:cNvSpPr/>
          <p:nvPr/>
        </p:nvSpPr>
        <p:spPr>
          <a:xfrm>
            <a:off x="11082946" y="5657056"/>
            <a:ext cx="764923" cy="260923"/>
          </a:xfrm>
          <a:prstGeom prst="rect">
            <a:avLst/>
          </a:prstGeom>
          <a:solidFill>
            <a:srgbClr val="FFC000"/>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solidFill>
                  <a:schemeClr val="tx1"/>
                </a:solidFill>
                <a:latin typeface="Montserrat" panose="00000500000000000000" pitchFamily="2" charset="0"/>
              </a:rPr>
              <a:t>Hypercare</a:t>
            </a:r>
          </a:p>
        </p:txBody>
      </p:sp>
      <p:sp>
        <p:nvSpPr>
          <p:cNvPr id="5" name="5-Point Star 4">
            <a:extLst>
              <a:ext uri="{FF2B5EF4-FFF2-40B4-BE49-F238E27FC236}">
                <a16:creationId xmlns:a16="http://schemas.microsoft.com/office/drawing/2014/main" id="{16986179-4DCB-28F0-9233-CBFBF200715B}"/>
              </a:ext>
            </a:extLst>
          </p:cNvPr>
          <p:cNvSpPr/>
          <p:nvPr/>
        </p:nvSpPr>
        <p:spPr>
          <a:xfrm>
            <a:off x="9583837" y="3689431"/>
            <a:ext cx="293946" cy="338554"/>
          </a:xfrm>
          <a:prstGeom prst="star5">
            <a:avLst/>
          </a:prstGeom>
          <a:solidFill>
            <a:srgbClr val="FFFF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A781D1B-4B17-DAAB-69F7-31B8EB6C0ED3}"/>
              </a:ext>
            </a:extLst>
          </p:cNvPr>
          <p:cNvSpPr txBox="1"/>
          <p:nvPr/>
        </p:nvSpPr>
        <p:spPr>
          <a:xfrm>
            <a:off x="9525965" y="3168566"/>
            <a:ext cx="573436" cy="553998"/>
          </a:xfrm>
          <a:prstGeom prst="rect">
            <a:avLst/>
          </a:prstGeom>
          <a:noFill/>
        </p:spPr>
        <p:txBody>
          <a:bodyPr wrap="square" lIns="91440" tIns="45720" rIns="91440" bIns="45720" rtlCol="0" anchor="t">
            <a:spAutoFit/>
          </a:bodyPr>
          <a:lstStyle/>
          <a:p>
            <a:r>
              <a:rPr lang="en-US" sz="1000" b="1"/>
              <a:t>We are here</a:t>
            </a:r>
          </a:p>
        </p:txBody>
      </p:sp>
    </p:spTree>
    <p:extLst>
      <p:ext uri="{BB962C8B-B14F-4D97-AF65-F5344CB8AC3E}">
        <p14:creationId xmlns:p14="http://schemas.microsoft.com/office/powerpoint/2010/main" val="276765761"/>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0BB78-DAFC-DE9A-2807-1341FA6D0F47}"/>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4C7153E5-7D82-7C45-5260-A2FCB2D05BA0}"/>
              </a:ext>
            </a:extLst>
          </p:cNvPr>
          <p:cNvSpPr txBox="1">
            <a:spLocks/>
          </p:cNvSpPr>
          <p:nvPr/>
        </p:nvSpPr>
        <p:spPr>
          <a:xfrm>
            <a:off x="285875" y="206891"/>
            <a:ext cx="8403661"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Guest Speaker</a:t>
            </a:r>
          </a:p>
        </p:txBody>
      </p:sp>
      <p:sp>
        <p:nvSpPr>
          <p:cNvPr id="7" name="TextBox 6">
            <a:extLst>
              <a:ext uri="{FF2B5EF4-FFF2-40B4-BE49-F238E27FC236}">
                <a16:creationId xmlns:a16="http://schemas.microsoft.com/office/drawing/2014/main" id="{49EB776C-F222-3BAB-8548-236345964C31}"/>
              </a:ext>
            </a:extLst>
          </p:cNvPr>
          <p:cNvSpPr txBox="1"/>
          <p:nvPr/>
        </p:nvSpPr>
        <p:spPr>
          <a:xfrm>
            <a:off x="3743004" y="4829121"/>
            <a:ext cx="4705992" cy="115942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14999"/>
              </a:lnSpc>
              <a:spcBef>
                <a:spcPts val="0"/>
              </a:spcBef>
              <a:spcAft>
                <a:spcPts val="0"/>
              </a:spcAft>
              <a:buClrTx/>
              <a:buSzTx/>
              <a:buFontTx/>
              <a:buNone/>
              <a:tabLst/>
              <a:defRPr/>
            </a:pPr>
            <a:r>
              <a:rPr kumimoji="0" lang="en-US" sz="2000" b="1" i="0" u="none" strike="noStrike" kern="1200" cap="none" spc="0" normalizeH="0" baseline="0" noProof="0">
                <a:ln>
                  <a:noFill/>
                </a:ln>
                <a:solidFill>
                  <a:srgbClr val="C00000"/>
                </a:solidFill>
                <a:effectLst/>
                <a:uLnTx/>
                <a:uFillTx/>
                <a:latin typeface="Montserrat"/>
                <a:ea typeface="+mn-ea"/>
                <a:cs typeface="+mn-cs"/>
                <a:sym typeface="Montserrat"/>
              </a:rPr>
              <a:t>Nicholas Candela</a:t>
            </a:r>
          </a:p>
          <a:p>
            <a:pPr lvl="0" algn="ctr">
              <a:lnSpc>
                <a:spcPct val="114999"/>
              </a:lnSpc>
              <a:defRPr/>
            </a:pPr>
            <a:r>
              <a:rPr lang="en-US"/>
              <a:t>Senior Director Business Transformations</a:t>
            </a: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15000"/>
              </a:lnSpc>
              <a:spcBef>
                <a:spcPts val="0"/>
              </a:spcBef>
              <a:spcAft>
                <a:spcPts val="0"/>
              </a:spcAft>
              <a:buClr>
                <a:srgbClr val="000000"/>
              </a:buClr>
              <a:buSzPts val="1000"/>
              <a:buFontTx/>
              <a:buNone/>
              <a:tabLst/>
              <a:defRPr/>
            </a:pPr>
            <a:endParaRPr kumimoji="0" lang="en-US" sz="2400" b="0" i="0" u="none" strike="noStrike" kern="1200" cap="none" spc="0" normalizeH="0" baseline="0" noProof="0">
              <a:ln>
                <a:noFill/>
              </a:ln>
              <a:solidFill>
                <a:srgbClr val="000000"/>
              </a:solidFill>
              <a:effectLst/>
              <a:uLnTx/>
              <a:uFillTx/>
              <a:latin typeface="Montserrat"/>
              <a:ea typeface="Montserrat"/>
              <a:cs typeface="Montserrat"/>
              <a:sym typeface="Montserrat"/>
            </a:endParaRPr>
          </a:p>
        </p:txBody>
      </p:sp>
      <p:pic>
        <p:nvPicPr>
          <p:cNvPr id="1026" name="Picture 2" descr="Nicholas Candela headshot picture.&#10;">
            <a:extLst>
              <a:ext uri="{FF2B5EF4-FFF2-40B4-BE49-F238E27FC236}">
                <a16:creationId xmlns:a16="http://schemas.microsoft.com/office/drawing/2014/main" id="{CF474CA6-04BC-CC5A-8D5D-7741FA699037}"/>
              </a:ext>
            </a:extLst>
          </p:cNvPr>
          <p:cNvPicPr>
            <a:picLocks noChangeAspect="1" noChangeArrowheads="1"/>
          </p:cNvPicPr>
          <p:nvPr/>
        </p:nvPicPr>
        <p:blipFill>
          <a:blip r:embed="rId3"/>
          <a:srcRect/>
          <a:stretch>
            <a:fillRect/>
          </a:stretch>
        </p:blipFill>
        <p:spPr bwMode="auto">
          <a:xfrm>
            <a:off x="4447676" y="1427944"/>
            <a:ext cx="3296649" cy="3296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2905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70CBEC65-16C0-049D-D6D7-24028AA0CE0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D667F92-8850-1CCD-E6FF-0C2C529F0F25}"/>
              </a:ext>
            </a:extLst>
          </p:cNvPr>
          <p:cNvSpPr txBox="1">
            <a:spLocks/>
          </p:cNvSpPr>
          <p:nvPr/>
        </p:nvSpPr>
        <p:spPr>
          <a:xfrm>
            <a:off x="285875" y="268972"/>
            <a:ext cx="8208420"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400" b="1" i="0" u="none" strike="noStrike" kern="0" cap="none" spc="0" normalizeH="0" baseline="0" noProof="0">
                <a:ln>
                  <a:noFill/>
                </a:ln>
                <a:solidFill>
                  <a:srgbClr val="990000"/>
                </a:solidFill>
                <a:effectLst/>
                <a:uLnTx/>
                <a:uFillTx/>
                <a:sym typeface="Montserrat ExtraBold"/>
              </a:rPr>
              <a:t>Testing </a:t>
            </a:r>
            <a:r>
              <a:rPr lang="en-US" sz="3400" b="1" kern="0">
                <a:solidFill>
                  <a:srgbClr val="990000"/>
                </a:solidFill>
              </a:rPr>
              <a:t>Update</a:t>
            </a:r>
            <a:endParaRPr kumimoji="0" lang="en-US" sz="3400" b="1" i="0" u="none" strike="noStrike" kern="1200" cap="none" spc="0" normalizeH="0" baseline="0" noProof="0">
              <a:ln>
                <a:noFill/>
              </a:ln>
              <a:solidFill>
                <a:srgbClr val="990000"/>
              </a:solidFill>
              <a:effectLst/>
              <a:uLnTx/>
              <a:uFillTx/>
              <a:latin typeface="Montserrat ExtraBold" panose="00000900000000000000" pitchFamily="2" charset="0"/>
              <a:sym typeface="Montserrat ExtraBold"/>
            </a:endParaRPr>
          </a:p>
        </p:txBody>
      </p:sp>
      <p:sp>
        <p:nvSpPr>
          <p:cNvPr id="2" name="TextBox 1">
            <a:extLst>
              <a:ext uri="{FF2B5EF4-FFF2-40B4-BE49-F238E27FC236}">
                <a16:creationId xmlns:a16="http://schemas.microsoft.com/office/drawing/2014/main" id="{A79EEA57-EAC8-19BD-7A88-A4832386BD70}"/>
              </a:ext>
            </a:extLst>
          </p:cNvPr>
          <p:cNvSpPr txBox="1"/>
          <p:nvPr/>
        </p:nvSpPr>
        <p:spPr>
          <a:xfrm>
            <a:off x="566331" y="1137369"/>
            <a:ext cx="10689933" cy="4770537"/>
          </a:xfrm>
          <a:prstGeom prst="rect">
            <a:avLst/>
          </a:prstGeom>
          <a:noFill/>
        </p:spPr>
        <p:txBody>
          <a:bodyPr wrap="square" lIns="91440" tIns="45720" rIns="91440" bIns="45720" rtlCol="0" anchor="t">
            <a:spAutoFit/>
          </a:bodyPr>
          <a:lstStyle/>
          <a:p>
            <a:pPr lvl="0">
              <a:defRPr/>
            </a:pPr>
            <a:endParaRPr lang="en-US" b="1">
              <a:cs typeface="Arial"/>
            </a:endParaRPr>
          </a:p>
          <a:p>
            <a:pPr marL="342900" indent="-342900">
              <a:buAutoNum type="arabicPeriod"/>
              <a:defRPr/>
            </a:pPr>
            <a:r>
              <a:rPr lang="en-US" b="1"/>
              <a:t>Recap of SIT 3: </a:t>
            </a:r>
            <a:endParaRPr lang="en-US" b="1">
              <a:cs typeface="Arial"/>
            </a:endParaRPr>
          </a:p>
          <a:p>
            <a:pPr lvl="0">
              <a:defRPr/>
            </a:pPr>
            <a:endParaRPr lang="en-US" b="1"/>
          </a:p>
          <a:p>
            <a:pPr>
              <a:defRPr/>
            </a:pPr>
            <a:r>
              <a:rPr lang="en-US" b="1"/>
              <a:t> Pass Rate was 81% (2609 </a:t>
            </a:r>
            <a:r>
              <a:rPr lang="en-US"/>
              <a:t>actual scenarios tested with </a:t>
            </a:r>
            <a:r>
              <a:rPr lang="en-US" b="1"/>
              <a:t>2123 </a:t>
            </a:r>
            <a:r>
              <a:rPr lang="en-US"/>
              <a:t>passed, </a:t>
            </a:r>
            <a:r>
              <a:rPr lang="en-US" b="1"/>
              <a:t>486 </a:t>
            </a:r>
            <a:r>
              <a:rPr lang="en-US"/>
              <a:t>failed, and </a:t>
            </a:r>
            <a:r>
              <a:rPr lang="en-US" b="1"/>
              <a:t>353 </a:t>
            </a:r>
            <a:r>
              <a:rPr lang="en-US"/>
              <a:t>skipped</a:t>
            </a:r>
            <a:r>
              <a:rPr lang="en-US" b="1"/>
              <a:t>)</a:t>
            </a:r>
            <a:endParaRPr lang="en-US" b="1">
              <a:cs typeface="Arial"/>
            </a:endParaRPr>
          </a:p>
          <a:p>
            <a:pPr lvl="0">
              <a:defRPr/>
            </a:pPr>
            <a:endParaRPr lang="en-US" b="1"/>
          </a:p>
          <a:p>
            <a:pPr>
              <a:defRPr/>
            </a:pPr>
            <a:r>
              <a:rPr lang="en-US" sz="1600"/>
              <a:t> The following are the metrics as of 2/2/2026:</a:t>
            </a:r>
            <a:endParaRPr lang="en-US" sz="1600">
              <a:latin typeface="Montserrat"/>
            </a:endParaRPr>
          </a:p>
          <a:p>
            <a:pPr>
              <a:defRPr/>
            </a:pPr>
            <a:endParaRPr lang="en-US"/>
          </a:p>
          <a:p>
            <a:pPr>
              <a:defRPr/>
            </a:pPr>
            <a:endParaRPr lang="en-US">
              <a:cs typeface="Arial"/>
            </a:endParaRPr>
          </a:p>
          <a:p>
            <a:pPr>
              <a:defRPr/>
            </a:pPr>
            <a:endParaRPr lang="en-US"/>
          </a:p>
          <a:p>
            <a:pPr>
              <a:defRPr/>
            </a:pPr>
            <a:endParaRPr lang="en-US">
              <a:cs typeface="Arial"/>
            </a:endParaRPr>
          </a:p>
          <a:p>
            <a:pPr>
              <a:defRPr/>
            </a:pPr>
            <a:endParaRPr lang="en-US"/>
          </a:p>
          <a:p>
            <a:pPr>
              <a:defRPr/>
            </a:pPr>
            <a:endParaRPr lang="en-US"/>
          </a:p>
          <a:p>
            <a:pPr>
              <a:defRPr/>
            </a:pPr>
            <a:endParaRPr lang="en-US"/>
          </a:p>
          <a:p>
            <a:pPr>
              <a:defRPr/>
            </a:pPr>
            <a:endParaRPr lang="en-US">
              <a:cs typeface="Arial"/>
            </a:endParaRPr>
          </a:p>
          <a:p>
            <a:pPr>
              <a:defRPr/>
            </a:pPr>
            <a:r>
              <a:rPr lang="en-US" b="1"/>
              <a:t>2.  SIT 4 start date will be 2/23/26 and will end on 3/20/26. </a:t>
            </a:r>
            <a:r>
              <a:rPr lang="en-US"/>
              <a:t> ​</a:t>
            </a:r>
          </a:p>
          <a:p>
            <a:pPr>
              <a:defRPr/>
            </a:pPr>
            <a:endParaRPr lang="en-US">
              <a:solidFill>
                <a:srgbClr val="000000"/>
              </a:solidFill>
              <a:latin typeface="Arial"/>
              <a:cs typeface="Arial"/>
            </a:endParaRPr>
          </a:p>
          <a:p>
            <a:pPr>
              <a:defRPr/>
            </a:pPr>
            <a:r>
              <a:rPr lang="en-US" b="1">
                <a:solidFill>
                  <a:srgbClr val="000000"/>
                </a:solidFill>
                <a:latin typeface="Arial"/>
                <a:cs typeface="Arial"/>
              </a:rPr>
              <a:t>3.  Upcoming Testing</a:t>
            </a:r>
          </a:p>
        </p:txBody>
      </p:sp>
      <p:pic>
        <p:nvPicPr>
          <p:cNvPr id="3" name="Google Shape;118;p20">
            <a:extLst>
              <a:ext uri="{FF2B5EF4-FFF2-40B4-BE49-F238E27FC236}">
                <a16:creationId xmlns:a16="http://schemas.microsoft.com/office/drawing/2014/main" id="{D0CCEDCD-43DD-5ECC-6FB6-38734CAB4F18}"/>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10800000">
            <a:off x="568338" y="1017332"/>
            <a:ext cx="11059218" cy="122845"/>
          </a:xfrm>
          <a:prstGeom prst="rect">
            <a:avLst/>
          </a:prstGeom>
          <a:noFill/>
          <a:ln>
            <a:noFill/>
          </a:ln>
        </p:spPr>
      </p:pic>
      <p:pic>
        <p:nvPicPr>
          <p:cNvPr id="9" name="Picture 8">
            <a:extLst>
              <a:ext uri="{FF2B5EF4-FFF2-40B4-BE49-F238E27FC236}">
                <a16:creationId xmlns:a16="http://schemas.microsoft.com/office/drawing/2014/main" id="{0E7AB552-595A-FA0D-E1D4-F3CE62F0C8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2957" y="2873505"/>
            <a:ext cx="5594662" cy="1915980"/>
          </a:xfrm>
          <a:prstGeom prst="rect">
            <a:avLst/>
          </a:prstGeom>
        </p:spPr>
      </p:pic>
    </p:spTree>
    <p:extLst>
      <p:ext uri="{BB962C8B-B14F-4D97-AF65-F5344CB8AC3E}">
        <p14:creationId xmlns:p14="http://schemas.microsoft.com/office/powerpoint/2010/main" val="3658542868"/>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33" name="Rectangle 32">
            <a:extLst>
              <a:ext uri="{FF2B5EF4-FFF2-40B4-BE49-F238E27FC236}">
                <a16:creationId xmlns:a16="http://schemas.microsoft.com/office/drawing/2014/main" id="{458ABC72-EA2D-7141-5813-15133D8C06AA}"/>
              </a:ext>
            </a:extLst>
          </p:cNvPr>
          <p:cNvSpPr/>
          <p:nvPr/>
        </p:nvSpPr>
        <p:spPr>
          <a:xfrm>
            <a:off x="492918" y="1717250"/>
            <a:ext cx="6962857" cy="4430632"/>
          </a:xfrm>
          <a:prstGeom prst="rect">
            <a:avLst/>
          </a:prstGeom>
          <a:solidFill>
            <a:srgbClr val="6B000D">
              <a:alpha val="10196"/>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Title 1">
            <a:extLst>
              <a:ext uri="{FF2B5EF4-FFF2-40B4-BE49-F238E27FC236}">
                <a16:creationId xmlns:a16="http://schemas.microsoft.com/office/drawing/2014/main" id="{5C108ABC-01A4-560C-762E-EE690CCB1AE6}"/>
              </a:ext>
            </a:extLst>
          </p:cNvPr>
          <p:cNvSpPr txBox="1">
            <a:spLocks/>
          </p:cNvSpPr>
          <p:nvPr/>
        </p:nvSpPr>
        <p:spPr>
          <a:xfrm>
            <a:off x="285875" y="268972"/>
            <a:ext cx="8208420"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400" b="1" i="0" u="none" strike="noStrike" kern="0" cap="none" spc="0" normalizeH="0" baseline="0" noProof="0">
                <a:ln>
                  <a:noFill/>
                </a:ln>
                <a:solidFill>
                  <a:srgbClr val="990000"/>
                </a:solidFill>
                <a:effectLst/>
                <a:uLnTx/>
                <a:uFillTx/>
                <a:latin typeface="Montserrat ExtraBold" panose="00000900000000000000" pitchFamily="2" charset="0"/>
                <a:sym typeface="Montserrat ExtraBold"/>
              </a:rPr>
              <a:t>Communications &amp; Key Messages</a:t>
            </a:r>
            <a:endParaRPr kumimoji="0" lang="en-US" sz="3400" b="1" i="0" u="none" strike="noStrike" kern="1200" cap="none" spc="0" normalizeH="0" baseline="0" noProof="0">
              <a:ln>
                <a:noFill/>
              </a:ln>
              <a:solidFill>
                <a:srgbClr val="990000"/>
              </a:solidFill>
              <a:effectLst/>
              <a:uLnTx/>
              <a:uFillTx/>
              <a:latin typeface="Montserrat ExtraBold" panose="00000900000000000000" pitchFamily="2" charset="0"/>
              <a:sym typeface="Montserrat ExtraBold"/>
            </a:endParaRPr>
          </a:p>
        </p:txBody>
      </p:sp>
      <p:sp>
        <p:nvSpPr>
          <p:cNvPr id="2" name="TextBox 1">
            <a:extLst>
              <a:ext uri="{FF2B5EF4-FFF2-40B4-BE49-F238E27FC236}">
                <a16:creationId xmlns:a16="http://schemas.microsoft.com/office/drawing/2014/main" id="{4DDC8204-01DA-F6D9-F6B5-4A3369EA5B36}"/>
              </a:ext>
            </a:extLst>
          </p:cNvPr>
          <p:cNvSpPr txBox="1"/>
          <p:nvPr/>
        </p:nvSpPr>
        <p:spPr>
          <a:xfrm>
            <a:off x="283222" y="1286279"/>
            <a:ext cx="11576606" cy="338554"/>
          </a:xfrm>
          <a:prstGeom prst="rect">
            <a:avLst/>
          </a:prstGeom>
          <a:noFill/>
        </p:spPr>
        <p:txBody>
          <a:bodyPr wrap="square" lIns="91440" tIns="45720" rIns="91440" bIns="45720" rtlCol="0" anchor="t">
            <a:spAutoFit/>
          </a:bodyPr>
          <a:lstStyle/>
          <a:p>
            <a:pPr>
              <a:defRPr/>
            </a:pPr>
            <a:r>
              <a:rPr lang="en-US" sz="1600">
                <a:solidFill>
                  <a:srgbClr val="000000"/>
                </a:solidFill>
                <a:latin typeface="Montserrat"/>
              </a:rPr>
              <a:t>This slide previews the key topics from this month's newsletter to help you prepare for upcoming conversations.</a:t>
            </a:r>
            <a:endParaRPr kumimoji="0" lang="en-US" sz="1600" b="0" i="0" u="none" strike="noStrike" kern="1200" cap="none" spc="0" normalizeH="0" baseline="0" noProof="0">
              <a:ln>
                <a:noFill/>
              </a:ln>
              <a:solidFill>
                <a:srgbClr val="000000"/>
              </a:solidFill>
              <a:effectLst/>
              <a:uLnTx/>
              <a:uFillTx/>
              <a:latin typeface="Montserrat"/>
              <a:ea typeface="+mn-ea"/>
              <a:cs typeface="+mn-cs"/>
            </a:endParaRPr>
          </a:p>
        </p:txBody>
      </p:sp>
      <p:pic>
        <p:nvPicPr>
          <p:cNvPr id="3" name="Google Shape;118;p20">
            <a:extLst>
              <a:ext uri="{FF2B5EF4-FFF2-40B4-BE49-F238E27FC236}">
                <a16:creationId xmlns:a16="http://schemas.microsoft.com/office/drawing/2014/main" id="{94E3920B-9131-0A34-61C5-3218195E6705}"/>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10800000">
            <a:off x="568338" y="1017332"/>
            <a:ext cx="11059218" cy="122845"/>
          </a:xfrm>
          <a:prstGeom prst="rect">
            <a:avLst/>
          </a:prstGeom>
          <a:noFill/>
          <a:ln>
            <a:noFill/>
          </a:ln>
        </p:spPr>
      </p:pic>
      <p:sp>
        <p:nvSpPr>
          <p:cNvPr id="7" name="TextBox 6">
            <a:extLst>
              <a:ext uri="{FF2B5EF4-FFF2-40B4-BE49-F238E27FC236}">
                <a16:creationId xmlns:a16="http://schemas.microsoft.com/office/drawing/2014/main" id="{DCDE3334-0566-9A13-124A-DF7FD0FB83BB}"/>
              </a:ext>
            </a:extLst>
          </p:cNvPr>
          <p:cNvSpPr txBox="1"/>
          <p:nvPr/>
        </p:nvSpPr>
        <p:spPr>
          <a:xfrm>
            <a:off x="571074" y="2234886"/>
            <a:ext cx="6643351" cy="403187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600" b="1">
                <a:solidFill>
                  <a:schemeClr val="bg2"/>
                </a:solidFill>
                <a:latin typeface="Montserrat"/>
              </a:rPr>
              <a:t>Updated Timeline</a:t>
            </a:r>
            <a:endParaRPr lang="en-US" b="1">
              <a:solidFill>
                <a:schemeClr val="bg2"/>
              </a:solidFill>
              <a:latin typeface="Arial"/>
              <a:cs typeface="Arial"/>
            </a:endParaRPr>
          </a:p>
          <a:p>
            <a:pPr marL="285750" indent="-285750">
              <a:buFont typeface="Arial" panose="020B0604020202020204" pitchFamily="34" charset="0"/>
              <a:buChar char="•"/>
              <a:defRPr/>
            </a:pPr>
            <a:endParaRPr lang="en-US" sz="1600" b="1">
              <a:solidFill>
                <a:srgbClr val="000000"/>
              </a:solidFill>
              <a:latin typeface="Montserrat"/>
            </a:endParaRPr>
          </a:p>
          <a:p>
            <a:pPr marL="285750" indent="-285750">
              <a:buFont typeface="Arial"/>
              <a:buChar char="•"/>
              <a:defRPr/>
            </a:pPr>
            <a:r>
              <a:rPr lang="en-US" sz="1600" b="1">
                <a:solidFill>
                  <a:schemeClr val="bg2"/>
                </a:solidFill>
                <a:latin typeface="Montserrat"/>
              </a:rPr>
              <a:t>Project Updates</a:t>
            </a:r>
          </a:p>
          <a:p>
            <a:pPr marL="742950" lvl="1" indent="-285750">
              <a:buFont typeface="Courier New" panose="020B0604020202020204" pitchFamily="34" charset="0"/>
              <a:buChar char="o"/>
              <a:defRPr/>
            </a:pPr>
            <a:r>
              <a:rPr lang="en-US" sz="1600">
                <a:solidFill>
                  <a:srgbClr val="000000"/>
                </a:solidFill>
                <a:latin typeface="Montserrat"/>
              </a:rPr>
              <a:t>Systems Being Retrofitted</a:t>
            </a:r>
            <a:endParaRPr lang="en-US" sz="1600">
              <a:latin typeface="Montserrat"/>
              <a:cs typeface="Arial"/>
            </a:endParaRPr>
          </a:p>
          <a:p>
            <a:pPr marL="742950" lvl="1" indent="-285750">
              <a:buFont typeface="Courier New" panose="020B0604020202020204" pitchFamily="34" charset="0"/>
              <a:buChar char="o"/>
              <a:defRPr/>
            </a:pPr>
            <a:r>
              <a:rPr lang="en-US" sz="1600">
                <a:solidFill>
                  <a:srgbClr val="000000"/>
                </a:solidFill>
                <a:latin typeface="Montserrat"/>
              </a:rPr>
              <a:t>WolfieONE Invoices</a:t>
            </a:r>
          </a:p>
          <a:p>
            <a:pPr marL="742950" lvl="1" indent="-285750">
              <a:buFont typeface="Courier New" panose="020B0604020202020204" pitchFamily="34" charset="0"/>
              <a:buChar char="o"/>
              <a:defRPr/>
            </a:pPr>
            <a:endParaRPr lang="en-US" sz="1600">
              <a:solidFill>
                <a:srgbClr val="000000"/>
              </a:solidFill>
              <a:latin typeface="Montserrat"/>
            </a:endParaRPr>
          </a:p>
          <a:p>
            <a:pPr marL="285750" indent="-285750">
              <a:buFont typeface="Arial" panose="020B0604020202020204" pitchFamily="34" charset="0"/>
              <a:buChar char="•"/>
              <a:defRPr/>
            </a:pPr>
            <a:r>
              <a:rPr lang="en-US" sz="1600" b="1">
                <a:solidFill>
                  <a:schemeClr val="bg2"/>
                </a:solidFill>
                <a:latin typeface="Montserrat"/>
              </a:rPr>
              <a:t>OCM Updates</a:t>
            </a:r>
            <a:endParaRPr lang="en-US" sz="1600" b="1">
              <a:solidFill>
                <a:schemeClr val="bg2"/>
              </a:solidFill>
              <a:latin typeface="Montserrat" panose="00000500000000000000" pitchFamily="2" charset="0"/>
            </a:endParaRPr>
          </a:p>
          <a:p>
            <a:pPr marL="742950" lvl="1" indent="-285750">
              <a:buFont typeface="Courier New" panose="020B0604020202020204" pitchFamily="34" charset="0"/>
              <a:buChar char="o"/>
              <a:defRPr/>
            </a:pPr>
            <a:r>
              <a:rPr lang="en-US" sz="1600">
                <a:solidFill>
                  <a:srgbClr val="000000"/>
                </a:solidFill>
                <a:latin typeface="Montserrat"/>
              </a:rPr>
              <a:t>Stakeholder Engagement</a:t>
            </a:r>
            <a:endParaRPr lang="en-US" sz="1600">
              <a:solidFill>
                <a:srgbClr val="000000"/>
              </a:solidFill>
              <a:latin typeface="Montserrat" panose="00000500000000000000" pitchFamily="2" charset="0"/>
            </a:endParaRPr>
          </a:p>
          <a:p>
            <a:pPr marL="1200150" lvl="2" indent="-285750">
              <a:buFont typeface="Wingdings" panose="020B0604020202020204" pitchFamily="34" charset="0"/>
              <a:buChar char="§"/>
              <a:defRPr/>
            </a:pPr>
            <a:r>
              <a:rPr lang="en-US" sz="1600">
                <a:solidFill>
                  <a:srgbClr val="000000"/>
                </a:solidFill>
                <a:latin typeface="Montserrat"/>
              </a:rPr>
              <a:t>COA educational sessions</a:t>
            </a:r>
          </a:p>
          <a:p>
            <a:pPr marL="1200150" lvl="2" indent="-285750">
              <a:buFont typeface="Wingdings" panose="020B0604020202020204" pitchFamily="34" charset="0"/>
              <a:buChar char="§"/>
              <a:defRPr/>
            </a:pPr>
            <a:r>
              <a:rPr lang="en-US" sz="1600">
                <a:solidFill>
                  <a:srgbClr val="000000"/>
                </a:solidFill>
                <a:latin typeface="Montserrat"/>
              </a:rPr>
              <a:t>Planning underway for NERM educational sessions</a:t>
            </a:r>
          </a:p>
          <a:p>
            <a:pPr marL="742950" lvl="1" indent="-285750">
              <a:buFont typeface="Courier New" panose="020B0604020202020204" pitchFamily="34" charset="0"/>
              <a:buChar char="o"/>
              <a:defRPr/>
            </a:pPr>
            <a:r>
              <a:rPr lang="en-US" sz="1600" b="1">
                <a:solidFill>
                  <a:schemeClr val="bg2"/>
                </a:solidFill>
                <a:latin typeface="Montserrat"/>
              </a:rPr>
              <a:t>Training</a:t>
            </a:r>
            <a:endParaRPr lang="en-US" sz="1600" b="1">
              <a:solidFill>
                <a:schemeClr val="bg2"/>
              </a:solidFill>
              <a:latin typeface="Montserrat" panose="00000500000000000000" pitchFamily="2" charset="0"/>
            </a:endParaRPr>
          </a:p>
          <a:p>
            <a:pPr marL="1200150" lvl="2" indent="-285750">
              <a:buFont typeface="Wingdings" panose="020B0604020202020204" pitchFamily="34" charset="0"/>
              <a:buChar char="§"/>
              <a:defRPr/>
            </a:pPr>
            <a:r>
              <a:rPr lang="en-US" sz="1600">
                <a:solidFill>
                  <a:srgbClr val="000000"/>
                </a:solidFill>
                <a:latin typeface="Montserrat"/>
              </a:rPr>
              <a:t>Curriculum has been submitted</a:t>
            </a:r>
          </a:p>
          <a:p>
            <a:pPr marL="1200150" lvl="2" indent="-285750">
              <a:buFont typeface="Wingdings" panose="020B0604020202020204" pitchFamily="34" charset="0"/>
              <a:buChar char="§"/>
              <a:defRPr/>
            </a:pPr>
            <a:r>
              <a:rPr lang="en-US" sz="1600">
                <a:solidFill>
                  <a:srgbClr val="000000"/>
                </a:solidFill>
                <a:latin typeface="Montserrat"/>
              </a:rPr>
              <a:t>Brightspace being leveraged to rollout WO training</a:t>
            </a:r>
          </a:p>
          <a:p>
            <a:pPr marL="1200150" lvl="2" indent="-285750">
              <a:buFont typeface="Wingdings" panose="020B0604020202020204" pitchFamily="34" charset="0"/>
              <a:buChar char="§"/>
              <a:defRPr/>
            </a:pPr>
            <a:r>
              <a:rPr lang="en-US" sz="1600">
                <a:solidFill>
                  <a:srgbClr val="000000"/>
                </a:solidFill>
                <a:latin typeface="Montserrat"/>
              </a:rPr>
              <a:t>COA learning module in BS</a:t>
            </a:r>
          </a:p>
          <a:p>
            <a:pPr marL="742950" lvl="1" indent="-285750">
              <a:buFont typeface="Courier New" panose="020B0604020202020204" pitchFamily="34" charset="0"/>
              <a:buChar char="o"/>
              <a:defRPr/>
            </a:pPr>
            <a:endParaRPr lang="en-US" sz="1600">
              <a:solidFill>
                <a:srgbClr val="000000"/>
              </a:solidFill>
              <a:latin typeface="Montserrat" panose="00000500000000000000" pitchFamily="2" charset="0"/>
            </a:endParaRPr>
          </a:p>
          <a:p>
            <a:pPr marL="285750" indent="-285750">
              <a:buFont typeface="Arial" panose="020B0604020202020204" pitchFamily="34" charset="0"/>
              <a:buChar char="•"/>
              <a:defRPr/>
            </a:pPr>
            <a:endParaRPr lang="en-US" sz="1600">
              <a:solidFill>
                <a:srgbClr val="000000"/>
              </a:solidFill>
              <a:latin typeface="Montserrat" panose="00000500000000000000" pitchFamily="2" charset="0"/>
            </a:endParaRPr>
          </a:p>
        </p:txBody>
      </p:sp>
      <p:sp>
        <p:nvSpPr>
          <p:cNvPr id="6" name="TextBox 5">
            <a:extLst>
              <a:ext uri="{FF2B5EF4-FFF2-40B4-BE49-F238E27FC236}">
                <a16:creationId xmlns:a16="http://schemas.microsoft.com/office/drawing/2014/main" id="{F3BC7C2F-396C-D131-E027-593316C6A273}"/>
              </a:ext>
            </a:extLst>
          </p:cNvPr>
          <p:cNvSpPr txBox="1"/>
          <p:nvPr/>
        </p:nvSpPr>
        <p:spPr>
          <a:xfrm>
            <a:off x="566425" y="1785776"/>
            <a:ext cx="4255071" cy="369332"/>
          </a:xfrm>
          <a:prstGeom prst="rect">
            <a:avLst/>
          </a:prstGeom>
          <a:noFill/>
        </p:spPr>
        <p:txBody>
          <a:bodyPr wrap="square" lIns="91440" tIns="45720" rIns="91440" bIns="45720" rtlCol="0" anchor="t">
            <a:spAutoFit/>
          </a:bodyPr>
          <a:lstStyle/>
          <a:p>
            <a:pPr>
              <a:defRPr/>
            </a:pPr>
            <a:r>
              <a:rPr lang="en-US" b="1">
                <a:solidFill>
                  <a:schemeClr val="bg2"/>
                </a:solidFill>
                <a:latin typeface="Montserrat"/>
              </a:rPr>
              <a:t>Monthly</a:t>
            </a:r>
            <a:r>
              <a:rPr kumimoji="0" lang="en-US" sz="1800" b="1" i="0" strike="noStrike" kern="1200" cap="none" spc="0" normalizeH="0" baseline="0" noProof="0">
                <a:ln>
                  <a:noFill/>
                </a:ln>
                <a:solidFill>
                  <a:schemeClr val="bg2"/>
                </a:solidFill>
                <a:effectLst/>
                <a:uLnTx/>
                <a:uFillTx/>
                <a:latin typeface="Montserrat"/>
              </a:rPr>
              <a:t> </a:t>
            </a:r>
            <a:r>
              <a:rPr lang="en-US" b="1">
                <a:solidFill>
                  <a:schemeClr val="bg2"/>
                </a:solidFill>
                <a:latin typeface="Montserrat"/>
              </a:rPr>
              <a:t>Newsletter - </a:t>
            </a:r>
            <a:r>
              <a:rPr lang="en-US" b="1">
                <a:latin typeface="Montserrat"/>
              </a:rPr>
              <a:t>January</a:t>
            </a:r>
            <a:endParaRPr lang="en-US" b="1">
              <a:latin typeface="Montserrat"/>
              <a:cs typeface="Arial"/>
            </a:endParaRPr>
          </a:p>
        </p:txBody>
      </p:sp>
      <p:sp>
        <p:nvSpPr>
          <p:cNvPr id="11" name="TextBox 10">
            <a:extLst>
              <a:ext uri="{FF2B5EF4-FFF2-40B4-BE49-F238E27FC236}">
                <a16:creationId xmlns:a16="http://schemas.microsoft.com/office/drawing/2014/main" id="{3BF6BFAE-5A7F-60B4-175A-0D14EC5CBDC4}"/>
              </a:ext>
            </a:extLst>
          </p:cNvPr>
          <p:cNvSpPr txBox="1"/>
          <p:nvPr/>
        </p:nvSpPr>
        <p:spPr>
          <a:xfrm>
            <a:off x="6482424" y="2342464"/>
            <a:ext cx="3199004" cy="35763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0" u="none" strike="noStrike" kern="1200" cap="none" spc="0" normalizeH="0" baseline="0" noProof="0">
              <a:ln>
                <a:noFill/>
              </a:ln>
              <a:solidFill>
                <a:srgbClr val="000000"/>
              </a:solidFill>
              <a:effectLst/>
              <a:uLnTx/>
              <a:uFillTx/>
              <a:latin typeface="Montserrat" panose="00000500000000000000" pitchFamily="2" charset="0"/>
            </a:endParaRPr>
          </a:p>
        </p:txBody>
      </p:sp>
      <p:sp>
        <p:nvSpPr>
          <p:cNvPr id="4" name="TextBox 3">
            <a:extLst>
              <a:ext uri="{FF2B5EF4-FFF2-40B4-BE49-F238E27FC236}">
                <a16:creationId xmlns:a16="http://schemas.microsoft.com/office/drawing/2014/main" id="{1B27A205-67BB-B2A5-4A3E-8F8ACAD2054B}"/>
              </a:ext>
            </a:extLst>
          </p:cNvPr>
          <p:cNvSpPr txBox="1"/>
          <p:nvPr/>
        </p:nvSpPr>
        <p:spPr>
          <a:xfrm>
            <a:off x="7853880" y="1720159"/>
            <a:ext cx="3825086"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bg2"/>
                </a:solidFill>
                <a:latin typeface="Montserrat"/>
                <a:cs typeface="Arial"/>
              </a:rPr>
              <a:t>Change Champion expectations:</a:t>
            </a:r>
          </a:p>
          <a:p>
            <a:endParaRPr lang="en-US" sz="1600" b="1">
              <a:solidFill>
                <a:schemeClr val="bg2"/>
              </a:solidFill>
              <a:latin typeface="Montserrat"/>
              <a:cs typeface="Arial"/>
            </a:endParaRPr>
          </a:p>
          <a:p>
            <a:pPr marL="285750" indent="-285750">
              <a:buFont typeface="Arial"/>
              <a:buChar char="•"/>
            </a:pPr>
            <a:r>
              <a:rPr lang="en-US" sz="1600" b="1">
                <a:solidFill>
                  <a:schemeClr val="bg2"/>
                </a:solidFill>
                <a:latin typeface="Montserrat"/>
                <a:cs typeface="Arial"/>
              </a:rPr>
              <a:t>Review</a:t>
            </a:r>
            <a:r>
              <a:rPr lang="en-US" sz="1600">
                <a:latin typeface="Montserrat"/>
                <a:cs typeface="Arial"/>
              </a:rPr>
              <a:t> the highlights to understand what's new or relevant this month to share with your teams</a:t>
            </a:r>
          </a:p>
          <a:p>
            <a:pPr marL="285750" indent="-285750">
              <a:buFont typeface="Arial"/>
              <a:buChar char="•"/>
            </a:pPr>
            <a:r>
              <a:rPr lang="en-US" sz="1600" b="1">
                <a:solidFill>
                  <a:schemeClr val="bg2"/>
                </a:solidFill>
                <a:latin typeface="Montserrat"/>
                <a:cs typeface="Arial"/>
              </a:rPr>
              <a:t>Share</a:t>
            </a:r>
            <a:r>
              <a:rPr lang="en-US" sz="1600">
                <a:latin typeface="Montserrat"/>
                <a:cs typeface="Arial"/>
              </a:rPr>
              <a:t> the identified highlights as appropriate with you teams</a:t>
            </a:r>
          </a:p>
          <a:p>
            <a:pPr marL="285750" indent="-285750">
              <a:buFont typeface="Arial"/>
              <a:buChar char="•"/>
            </a:pPr>
            <a:endParaRPr lang="en-US" sz="1600">
              <a:solidFill>
                <a:srgbClr val="000000"/>
              </a:solidFill>
              <a:latin typeface="Montserrat"/>
              <a:cs typeface="Arial"/>
            </a:endParaRPr>
          </a:p>
          <a:p>
            <a:r>
              <a:rPr lang="en-US" b="1">
                <a:solidFill>
                  <a:schemeClr val="bg2"/>
                </a:solidFill>
                <a:latin typeface="Montserrat"/>
                <a:cs typeface="Arial"/>
              </a:rPr>
              <a:t>Change Champions are NOT expected to:</a:t>
            </a:r>
          </a:p>
          <a:p>
            <a:endParaRPr lang="en-US" sz="1600" b="1">
              <a:solidFill>
                <a:schemeClr val="bg2"/>
              </a:solidFill>
              <a:latin typeface="Montserrat"/>
              <a:cs typeface="Arial"/>
            </a:endParaRPr>
          </a:p>
          <a:p>
            <a:pPr marL="285750" indent="-285750">
              <a:buFont typeface="Arial"/>
              <a:buChar char="•"/>
            </a:pPr>
            <a:r>
              <a:rPr lang="en-US" sz="1600">
                <a:latin typeface="Montserrat"/>
                <a:cs typeface="Arial"/>
              </a:rPr>
              <a:t>You are not expected to share everything.</a:t>
            </a:r>
          </a:p>
          <a:p>
            <a:pPr marL="285750" indent="-285750">
              <a:buFont typeface="Arial"/>
              <a:buChar char="•"/>
            </a:pPr>
            <a:r>
              <a:rPr lang="en-US" sz="1600">
                <a:latin typeface="Montserrat"/>
                <a:cs typeface="Arial"/>
              </a:rPr>
              <a:t>OCM will clearly flag when Champion action is needed</a:t>
            </a:r>
          </a:p>
        </p:txBody>
      </p:sp>
      <p:sp>
        <p:nvSpPr>
          <p:cNvPr id="8" name="Rectangle 7">
            <a:extLst>
              <a:ext uri="{FF2B5EF4-FFF2-40B4-BE49-F238E27FC236}">
                <a16:creationId xmlns:a16="http://schemas.microsoft.com/office/drawing/2014/main" id="{27258714-0E69-02E1-53D4-C76F02E7F047}"/>
              </a:ext>
            </a:extLst>
          </p:cNvPr>
          <p:cNvSpPr/>
          <p:nvPr/>
        </p:nvSpPr>
        <p:spPr>
          <a:xfrm>
            <a:off x="7645152" y="1717249"/>
            <a:ext cx="4065750" cy="4460810"/>
          </a:xfrm>
          <a:prstGeom prst="rect">
            <a:avLst/>
          </a:prstGeom>
          <a:solidFill>
            <a:srgbClr val="6B000D">
              <a:alpha val="10196"/>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585271922"/>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9A67-FF22-6C61-7494-121D04E4A542}"/>
            </a:ext>
          </a:extLst>
        </p:cNvPr>
        <p:cNvGrpSpPr/>
        <p:nvPr/>
      </p:nvGrpSpPr>
      <p:grpSpPr>
        <a:xfrm>
          <a:off x="0" y="0"/>
          <a:ext cx="0" cy="0"/>
          <a:chOff x="0" y="0"/>
          <a:chExt cx="0" cy="0"/>
        </a:xfrm>
      </p:grpSpPr>
      <p:pic>
        <p:nvPicPr>
          <p:cNvPr id="4" name="Google Shape;118;p20">
            <a:extLst>
              <a:ext uri="{FF2B5EF4-FFF2-40B4-BE49-F238E27FC236}">
                <a16:creationId xmlns:a16="http://schemas.microsoft.com/office/drawing/2014/main" id="{27BB9B60-A8EF-A2A3-CCB0-9C4B524BA802}"/>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10800000">
            <a:off x="568338" y="1017332"/>
            <a:ext cx="11059218" cy="122845"/>
          </a:xfrm>
          <a:prstGeom prst="rect">
            <a:avLst/>
          </a:prstGeom>
          <a:noFill/>
          <a:ln>
            <a:noFill/>
          </a:ln>
        </p:spPr>
      </p:pic>
      <p:graphicFrame>
        <p:nvGraphicFramePr>
          <p:cNvPr id="7" name="Table 6">
            <a:extLst>
              <a:ext uri="{FF2B5EF4-FFF2-40B4-BE49-F238E27FC236}">
                <a16:creationId xmlns:a16="http://schemas.microsoft.com/office/drawing/2014/main" id="{C8D4DBFB-0A72-CCE3-72EF-9B31BF4E2238}"/>
              </a:ext>
            </a:extLst>
          </p:cNvPr>
          <p:cNvGraphicFramePr>
            <a:graphicFrameLocks noGrp="1"/>
          </p:cNvGraphicFramePr>
          <p:nvPr>
            <p:extLst>
              <p:ext uri="{D42A27DB-BD31-4B8C-83A1-F6EECF244321}">
                <p14:modId xmlns:p14="http://schemas.microsoft.com/office/powerpoint/2010/main" val="3702470972"/>
              </p:ext>
            </p:extLst>
          </p:nvPr>
        </p:nvGraphicFramePr>
        <p:xfrm>
          <a:off x="512884" y="2028085"/>
          <a:ext cx="11005708" cy="3734143"/>
        </p:xfrm>
        <a:graphic>
          <a:graphicData uri="http://schemas.openxmlformats.org/drawingml/2006/table">
            <a:tbl>
              <a:tblPr firstRow="1" bandRow="1">
                <a:tableStyleId>{5C22544A-7EE6-4342-B048-85BDC9FD1C3A}</a:tableStyleId>
              </a:tblPr>
              <a:tblGrid>
                <a:gridCol w="1918801">
                  <a:extLst>
                    <a:ext uri="{9D8B030D-6E8A-4147-A177-3AD203B41FA5}">
                      <a16:colId xmlns:a16="http://schemas.microsoft.com/office/drawing/2014/main" val="4159382750"/>
                    </a:ext>
                  </a:extLst>
                </a:gridCol>
                <a:gridCol w="3152322">
                  <a:extLst>
                    <a:ext uri="{9D8B030D-6E8A-4147-A177-3AD203B41FA5}">
                      <a16:colId xmlns:a16="http://schemas.microsoft.com/office/drawing/2014/main" val="1284372925"/>
                    </a:ext>
                  </a:extLst>
                </a:gridCol>
                <a:gridCol w="2987849">
                  <a:extLst>
                    <a:ext uri="{9D8B030D-6E8A-4147-A177-3AD203B41FA5}">
                      <a16:colId xmlns:a16="http://schemas.microsoft.com/office/drawing/2014/main" val="3000643667"/>
                    </a:ext>
                  </a:extLst>
                </a:gridCol>
                <a:gridCol w="2946736">
                  <a:extLst>
                    <a:ext uri="{9D8B030D-6E8A-4147-A177-3AD203B41FA5}">
                      <a16:colId xmlns:a16="http://schemas.microsoft.com/office/drawing/2014/main" val="3914079143"/>
                    </a:ext>
                  </a:extLst>
                </a:gridCol>
              </a:tblGrid>
              <a:tr h="371478">
                <a:tc gridSpan="4">
                  <a:txBody>
                    <a:bodyPr/>
                    <a:lstStyle/>
                    <a:p>
                      <a:pPr algn="ctr"/>
                      <a:r>
                        <a:rPr lang="en-US"/>
                        <a:t>Goals</a:t>
                      </a:r>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61673788"/>
                  </a:ext>
                </a:extLst>
              </a:tr>
              <a:tr h="370398">
                <a:tc>
                  <a:txBody>
                    <a:bodyPr/>
                    <a:lstStyle/>
                    <a:p>
                      <a:pPr algn="ctr"/>
                      <a:r>
                        <a:rPr lang="en-US" sz="1600" b="1">
                          <a:latin typeface="Montserrat"/>
                        </a:rPr>
                        <a:t>Month</a:t>
                      </a:r>
                    </a:p>
                  </a:txBody>
                  <a:tcPr/>
                </a:tc>
                <a:tc>
                  <a:txBody>
                    <a:bodyPr/>
                    <a:lstStyle/>
                    <a:p>
                      <a:pPr algn="ctr"/>
                      <a:r>
                        <a:rPr lang="en-US" sz="1600" b="1">
                          <a:latin typeface="Montserrat"/>
                        </a:rPr>
                        <a:t>February</a:t>
                      </a:r>
                    </a:p>
                  </a:txBody>
                  <a:tcPr>
                    <a:solidFill>
                      <a:srgbClr val="D4CBCC"/>
                    </a:solidFill>
                  </a:tcPr>
                </a:tc>
                <a:tc>
                  <a:txBody>
                    <a:bodyPr/>
                    <a:lstStyle/>
                    <a:p>
                      <a:pPr algn="ctr"/>
                      <a:r>
                        <a:rPr lang="en-US" sz="1600" b="1">
                          <a:latin typeface="Montserrat"/>
                        </a:rPr>
                        <a:t>March</a:t>
                      </a:r>
                    </a:p>
                  </a:txBody>
                  <a:tcPr/>
                </a:tc>
                <a:tc>
                  <a:txBody>
                    <a:bodyPr/>
                    <a:lstStyle/>
                    <a:p>
                      <a:pPr algn="ctr"/>
                      <a:r>
                        <a:rPr lang="en-US" sz="1600" b="1">
                          <a:latin typeface="Montserrat"/>
                        </a:rPr>
                        <a:t>April</a:t>
                      </a:r>
                    </a:p>
                  </a:txBody>
                  <a:tcPr/>
                </a:tc>
                <a:extLst>
                  <a:ext uri="{0D108BD9-81ED-4DB2-BD59-A6C34878D82A}">
                    <a16:rowId xmlns:a16="http://schemas.microsoft.com/office/drawing/2014/main" val="580186996"/>
                  </a:ext>
                </a:extLst>
              </a:tr>
              <a:tr h="752497">
                <a:tc>
                  <a:txBody>
                    <a:bodyPr/>
                    <a:lstStyle/>
                    <a:p>
                      <a:pPr lvl="0" algn="ctr">
                        <a:buNone/>
                      </a:pPr>
                      <a:r>
                        <a:rPr lang="en-US" sz="1200" b="0" i="0" u="none" strike="noStrike" noProof="0">
                          <a:latin typeface="Montserrat"/>
                        </a:rPr>
                        <a:t>Change Objective</a:t>
                      </a:r>
                      <a:endParaRPr lang="en-US"/>
                    </a:p>
                  </a:txBody>
                  <a:tcPr anchor="ctr">
                    <a:solidFill>
                      <a:srgbClr val="EBE7E7"/>
                    </a:solidFill>
                  </a:tcPr>
                </a:tc>
                <a:tc>
                  <a:txBody>
                    <a:bodyPr/>
                    <a:lstStyle/>
                    <a:p>
                      <a:pPr lvl="0">
                        <a:buNone/>
                      </a:pPr>
                      <a:r>
                        <a:rPr lang="en-US" sz="1000" b="1" i="0" u="none" strike="noStrike" noProof="0">
                          <a:latin typeface="Montserrat"/>
                        </a:rPr>
                        <a:t>Build</a:t>
                      </a:r>
                      <a:r>
                        <a:rPr lang="en-US" sz="1000" b="0" i="0" u="none" strike="noStrike" noProof="0">
                          <a:latin typeface="Montserrat"/>
                        </a:rPr>
                        <a:t> shared understanding and alignment around </a:t>
                      </a:r>
                      <a:r>
                        <a:rPr lang="en-US" sz="1000" b="0" i="0" u="none" strike="noStrike" noProof="0" err="1">
                          <a:latin typeface="Montserrat"/>
                        </a:rPr>
                        <a:t>WolfieONE’s</a:t>
                      </a:r>
                      <a:r>
                        <a:rPr lang="en-US" sz="1000" b="0" i="0" u="none" strike="noStrike" noProof="0">
                          <a:latin typeface="Montserrat"/>
                        </a:rPr>
                        <a:t> purpose, scope, and upcoming changes.</a:t>
                      </a:r>
                      <a:endParaRPr lang="en-US"/>
                    </a:p>
                  </a:txBody>
                  <a:tcPr/>
                </a:tc>
                <a:tc>
                  <a:txBody>
                    <a:bodyPr/>
                    <a:lstStyle/>
                    <a:p>
                      <a:pPr lvl="0">
                        <a:buNone/>
                      </a:pPr>
                      <a:r>
                        <a:rPr lang="en-US" sz="1000" b="1" i="0" u="none" strike="noStrike" noProof="0">
                          <a:latin typeface="Montserrat"/>
                        </a:rPr>
                        <a:t>Build </a:t>
                      </a:r>
                      <a:r>
                        <a:rPr lang="en-US" sz="1000" b="0" i="0" u="none" strike="noStrike" noProof="0">
                          <a:latin typeface="Montserrat"/>
                        </a:rPr>
                        <a:t>confidence and engagement by increasing awareness of upcoming activities and what to expect next.</a:t>
                      </a:r>
                    </a:p>
                  </a:txBody>
                  <a:tcPr/>
                </a:tc>
                <a:tc>
                  <a:txBody>
                    <a:bodyPr/>
                    <a:lstStyle/>
                    <a:p>
                      <a:pPr lvl="0">
                        <a:buNone/>
                      </a:pPr>
                      <a:r>
                        <a:rPr lang="en-US" sz="1000" b="1" i="0" u="none" strike="noStrike" noProof="0">
                          <a:latin typeface="Montserrat"/>
                        </a:rPr>
                        <a:t>Prepare</a:t>
                      </a:r>
                      <a:r>
                        <a:rPr lang="en-US" sz="1000" b="0" i="0" u="none" strike="noStrike" noProof="0">
                          <a:latin typeface="Montserrat"/>
                        </a:rPr>
                        <a:t> departments for upcoming training and change activities by helping address concerns and readiness gaps.</a:t>
                      </a:r>
                      <a:endParaRPr lang="en-US"/>
                    </a:p>
                  </a:txBody>
                  <a:tcPr/>
                </a:tc>
                <a:extLst>
                  <a:ext uri="{0D108BD9-81ED-4DB2-BD59-A6C34878D82A}">
                    <a16:rowId xmlns:a16="http://schemas.microsoft.com/office/drawing/2014/main" val="3665479577"/>
                  </a:ext>
                </a:extLst>
              </a:tr>
              <a:tr h="1297409">
                <a:tc>
                  <a:txBody>
                    <a:bodyPr/>
                    <a:lstStyle/>
                    <a:p>
                      <a:pPr lvl="0" algn="ctr">
                        <a:buNone/>
                      </a:pPr>
                      <a:r>
                        <a:rPr lang="en-US" sz="1200" b="0" i="0" u="none" strike="noStrike" noProof="0">
                          <a:latin typeface="Montserrat"/>
                        </a:rPr>
                        <a:t>Change Champion Actions </a:t>
                      </a:r>
                      <a:endParaRPr lang="en-US"/>
                    </a:p>
                    <a:p>
                      <a:pPr lvl="0" algn="ctr">
                        <a:buNone/>
                      </a:pPr>
                      <a:r>
                        <a:rPr lang="en-US" sz="1200" b="0" i="0" u="none" strike="noStrike" noProof="0">
                          <a:latin typeface="Montserrat"/>
                        </a:rPr>
                        <a:t>&amp; </a:t>
                      </a:r>
                    </a:p>
                    <a:p>
                      <a:pPr lvl="0" algn="ctr">
                        <a:buNone/>
                      </a:pPr>
                      <a:r>
                        <a:rPr lang="en-US" sz="1200" b="0" i="0" u="none" strike="noStrike" noProof="0">
                          <a:latin typeface="Montserrat"/>
                        </a:rPr>
                        <a:t>Cascade</a:t>
                      </a:r>
                    </a:p>
                  </a:txBody>
                  <a:tcPr anchor="ctr"/>
                </a:tc>
                <a:tc>
                  <a:txBody>
                    <a:bodyPr/>
                    <a:lstStyle/>
                    <a:p>
                      <a:pPr marL="342900" lvl="0" indent="-342900">
                        <a:buFont typeface="Arial"/>
                        <a:buChar char="•"/>
                      </a:pPr>
                      <a:r>
                        <a:rPr lang="en-US" sz="1000" b="1" dirty="0">
                          <a:latin typeface="Montserrat"/>
                        </a:rPr>
                        <a:t>Self: </a:t>
                      </a:r>
                      <a:r>
                        <a:rPr lang="en-US" sz="1000" b="1" dirty="0">
                          <a:solidFill>
                            <a:srgbClr val="C00000"/>
                          </a:solidFill>
                          <a:latin typeface="Montserrat"/>
                        </a:rPr>
                        <a:t>Complete</a:t>
                      </a:r>
                      <a:r>
                        <a:rPr lang="en-US" sz="1000" b="0" dirty="0">
                          <a:latin typeface="Montserrat"/>
                        </a:rPr>
                        <a:t> </a:t>
                      </a:r>
                      <a:r>
                        <a:rPr lang="en-US" sz="1000" dirty="0">
                          <a:latin typeface="Montserrat"/>
                        </a:rPr>
                        <a:t>Chart of Accounts (COA) and Enterprise Data Management (EDM) training module. Brightspace emails will be in your mailbox soon.</a:t>
                      </a:r>
                    </a:p>
                    <a:p>
                      <a:pPr marL="342900" lvl="0" indent="-342900">
                        <a:buFont typeface="Arial"/>
                        <a:buChar char="•"/>
                      </a:pPr>
                      <a:r>
                        <a:rPr lang="en-US" sz="1000" b="1" dirty="0">
                          <a:latin typeface="Montserrat"/>
                        </a:rPr>
                        <a:t>Self:</a:t>
                      </a:r>
                      <a:r>
                        <a:rPr lang="en-US" sz="1000" dirty="0">
                          <a:latin typeface="Montserrat"/>
                        </a:rPr>
                        <a:t> Participate in the Train the Trainer (TTT) program if selected.</a:t>
                      </a:r>
                    </a:p>
                    <a:p>
                      <a:pPr marL="342900" lvl="0" indent="-342900">
                        <a:buFont typeface="Arial"/>
                        <a:buChar char="•"/>
                      </a:pPr>
                      <a:r>
                        <a:rPr lang="en-US" sz="1000" b="1" dirty="0">
                          <a:latin typeface="Montserrat"/>
                        </a:rPr>
                        <a:t>Cascade to your departments: </a:t>
                      </a:r>
                      <a:r>
                        <a:rPr lang="en-US" sz="1000" b="1" dirty="0">
                          <a:solidFill>
                            <a:srgbClr val="C00000"/>
                          </a:solidFill>
                          <a:latin typeface="Montserrat"/>
                        </a:rPr>
                        <a:t>Share</a:t>
                      </a:r>
                      <a:r>
                        <a:rPr lang="en-US" sz="1000" b="1" dirty="0">
                          <a:latin typeface="Montserrat"/>
                        </a:rPr>
                        <a:t> </a:t>
                      </a:r>
                      <a:r>
                        <a:rPr lang="en-US" sz="1000" b="0" dirty="0">
                          <a:latin typeface="Montserrat"/>
                        </a:rPr>
                        <a:t>(knowledge transfer) this information </a:t>
                      </a:r>
                      <a:r>
                        <a:rPr lang="en-US" sz="1000" dirty="0">
                          <a:latin typeface="Montserrat"/>
                        </a:rPr>
                        <a:t>and resources about COA and EDM. </a:t>
                      </a:r>
                      <a:endParaRPr lang="en-US" dirty="0"/>
                    </a:p>
                  </a:txBody>
                  <a:tcPr>
                    <a:solidFill>
                      <a:srgbClr val="D4CBCC"/>
                    </a:solidFill>
                  </a:tcPr>
                </a:tc>
                <a:tc>
                  <a:txBody>
                    <a:bodyPr/>
                    <a:lstStyle/>
                    <a:p>
                      <a:pPr marL="342900" lvl="0" indent="-342900">
                        <a:buFont typeface="Arial"/>
                        <a:buChar char="•"/>
                      </a:pPr>
                      <a:r>
                        <a:rPr lang="en-US" sz="1000" b="1" i="0" u="none" strike="noStrike" noProof="0">
                          <a:latin typeface="Montserrat"/>
                        </a:rPr>
                        <a:t>Self: </a:t>
                      </a:r>
                      <a:r>
                        <a:rPr lang="en-US" sz="1000" b="1" i="0" u="none" strike="noStrike" noProof="0">
                          <a:solidFill>
                            <a:srgbClr val="C00000"/>
                          </a:solidFill>
                          <a:latin typeface="Montserrat"/>
                        </a:rPr>
                        <a:t>Prepare</a:t>
                      </a:r>
                      <a:r>
                        <a:rPr lang="en-US" sz="1000" b="0" i="0" u="none" strike="noStrike" noProof="0">
                          <a:solidFill>
                            <a:schemeClr val="tx1"/>
                          </a:solidFill>
                          <a:latin typeface="Montserrat"/>
                        </a:rPr>
                        <a:t> for upcoming User Acceptance Testing (UAT) activities involving selected Champions and employees.</a:t>
                      </a:r>
                    </a:p>
                    <a:p>
                      <a:pPr marL="342900" lvl="0" indent="-342900">
                        <a:buFont typeface="Arial"/>
                        <a:buChar char="•"/>
                      </a:pPr>
                      <a:r>
                        <a:rPr lang="en-US" sz="1000" b="1" i="0" u="none" strike="noStrike" noProof="0">
                          <a:latin typeface="Montserrat"/>
                        </a:rPr>
                        <a:t>Self: </a:t>
                      </a:r>
                      <a:r>
                        <a:rPr lang="en-US" sz="1000" b="1" i="0" u="none" strike="noStrike" noProof="0">
                          <a:solidFill>
                            <a:srgbClr val="C00000"/>
                          </a:solidFill>
                          <a:latin typeface="Montserrat"/>
                        </a:rPr>
                        <a:t>Attend</a:t>
                      </a:r>
                      <a:r>
                        <a:rPr lang="en-US" sz="1000" b="0" i="0" u="none" strike="noStrike" noProof="0">
                          <a:latin typeface="Montserrat"/>
                        </a:rPr>
                        <a:t> new educational sessions  that will be announced in the coming weeks. </a:t>
                      </a:r>
                      <a:r>
                        <a:rPr lang="en-US" sz="1000" b="1" i="0" u="none" strike="noStrike" noProof="0">
                          <a:solidFill>
                            <a:srgbClr val="FF0000"/>
                          </a:solidFill>
                          <a:latin typeface="Montserrat"/>
                        </a:rPr>
                        <a:t> </a:t>
                      </a:r>
                    </a:p>
                  </a:txBody>
                  <a:tcPr/>
                </a:tc>
                <a:tc>
                  <a:txBody>
                    <a:bodyPr/>
                    <a:lstStyle/>
                    <a:p>
                      <a:pPr marL="342900" marR="0" lvl="0" indent="-342900" algn="l" rtl="0" eaLnBrk="1" fontAlgn="auto" latinLnBrk="0" hangingPunct="1">
                        <a:lnSpc>
                          <a:spcPct val="100000"/>
                        </a:lnSpc>
                        <a:spcBef>
                          <a:spcPts val="0"/>
                        </a:spcBef>
                        <a:spcAft>
                          <a:spcPts val="0"/>
                        </a:spcAft>
                        <a:buClr>
                          <a:srgbClr val="000000"/>
                        </a:buClr>
                        <a:buSzTx/>
                        <a:buFont typeface="Arial"/>
                        <a:buChar char="•"/>
                      </a:pPr>
                      <a:r>
                        <a:rPr lang="en-US" sz="1000" b="1" i="0" u="none" strike="noStrike" noProof="0">
                          <a:latin typeface="Montserrat"/>
                        </a:rPr>
                        <a:t>Self: </a:t>
                      </a:r>
                      <a:r>
                        <a:rPr lang="en-US" sz="1000" b="1" i="0" u="none" strike="noStrike" noProof="0">
                          <a:solidFill>
                            <a:srgbClr val="C00000"/>
                          </a:solidFill>
                          <a:latin typeface="Montserrat"/>
                        </a:rPr>
                        <a:t>Participate</a:t>
                      </a:r>
                      <a:r>
                        <a:rPr lang="en-US" sz="1000" b="1" i="0" u="none" strike="noStrike" noProof="0">
                          <a:latin typeface="Montserrat"/>
                        </a:rPr>
                        <a:t> </a:t>
                      </a:r>
                      <a:r>
                        <a:rPr lang="en-US" sz="1000" b="0" i="0" u="none" strike="noStrike" noProof="0">
                          <a:latin typeface="Montserrat"/>
                        </a:rPr>
                        <a:t>in User Acceptance Testing (UAT), if you are confirmed</a:t>
                      </a:r>
                      <a:endParaRPr lang="en-US"/>
                    </a:p>
                    <a:p>
                      <a:pPr marL="342900" lvl="0" indent="-342900" algn="l">
                        <a:lnSpc>
                          <a:spcPct val="100000"/>
                        </a:lnSpc>
                        <a:spcBef>
                          <a:spcPts val="0"/>
                        </a:spcBef>
                        <a:spcAft>
                          <a:spcPts val="0"/>
                        </a:spcAft>
                        <a:buClr>
                          <a:srgbClr val="000000"/>
                        </a:buClr>
                        <a:buSzTx/>
                        <a:buFont typeface="Arial"/>
                        <a:buChar char="•"/>
                      </a:pPr>
                      <a:r>
                        <a:rPr lang="en-US" sz="1000" b="1">
                          <a:latin typeface="Montserrat"/>
                        </a:rPr>
                        <a:t>Cascade to your departments: </a:t>
                      </a:r>
                      <a:r>
                        <a:rPr lang="en-US" sz="1000" b="1" i="0" u="none" strike="noStrike" noProof="0">
                          <a:solidFill>
                            <a:srgbClr val="C00000"/>
                          </a:solidFill>
                          <a:latin typeface="Montserrat"/>
                        </a:rPr>
                        <a:t>Set</a:t>
                      </a:r>
                      <a:r>
                        <a:rPr lang="en-US" sz="1000" b="0" i="0" u="none" strike="noStrike" noProof="0">
                          <a:solidFill>
                            <a:srgbClr val="000000"/>
                          </a:solidFill>
                          <a:latin typeface="Montserrat"/>
                        </a:rPr>
                        <a:t> expectations around cutover dates, including a temporary shift from systems we are retiring.</a:t>
                      </a:r>
                    </a:p>
                  </a:txBody>
                  <a:tcPr/>
                </a:tc>
                <a:extLst>
                  <a:ext uri="{0D108BD9-81ED-4DB2-BD59-A6C34878D82A}">
                    <a16:rowId xmlns:a16="http://schemas.microsoft.com/office/drawing/2014/main" val="2297899770"/>
                  </a:ext>
                </a:extLst>
              </a:tr>
              <a:tr h="248126">
                <a:tc gridSpan="4">
                  <a:txBody>
                    <a:bodyPr/>
                    <a:lstStyle/>
                    <a:p>
                      <a:pPr lvl="0" algn="ctr">
                        <a:buNone/>
                      </a:pPr>
                      <a:r>
                        <a:rPr lang="en-US" sz="1400" b="1" dirty="0">
                          <a:solidFill>
                            <a:schemeClr val="bg1"/>
                          </a:solidFill>
                          <a:latin typeface="Montserrat"/>
                        </a:rPr>
                        <a:t>Ongoing Activities:</a:t>
                      </a:r>
                      <a:r>
                        <a:rPr lang="en-US" sz="1200" b="1" dirty="0">
                          <a:solidFill>
                            <a:schemeClr val="bg1"/>
                          </a:solidFill>
                          <a:latin typeface="Montserrat"/>
                        </a:rPr>
                        <a:t> attend monthly meetings, visit the Champions' toolkit, host sessions for your departments as appropriate, and collect and share questions and feedback with the OCM team.</a:t>
                      </a:r>
                    </a:p>
                    <a:p>
                      <a:pPr lvl="0" algn="ctr">
                        <a:buNone/>
                      </a:pPr>
                      <a:endParaRPr lang="en-US" dirty="0"/>
                    </a:p>
                  </a:txBody>
                  <a:tcPr anchor="ctr">
                    <a:solidFill>
                      <a:schemeClr val="bg2"/>
                    </a:solidFill>
                  </a:tcPr>
                </a:tc>
                <a:tc hMerge="1">
                  <a:txBody>
                    <a:bodyPr/>
                    <a:lstStyle/>
                    <a:p>
                      <a:pPr marL="342900" lvl="0" indent="-342900">
                        <a:buFont typeface="Arial"/>
                        <a:buChar char="•"/>
                      </a:pPr>
                      <a:endParaRPr lang="en-US" sz="1000">
                        <a:latin typeface="Montserrat"/>
                      </a:endParaRPr>
                    </a:p>
                  </a:txBody>
                  <a:tcPr>
                    <a:solidFill>
                      <a:schemeClr val="bg2"/>
                    </a:solidFill>
                  </a:tcPr>
                </a:tc>
                <a:tc hMerge="1">
                  <a:txBody>
                    <a:bodyPr/>
                    <a:lstStyle/>
                    <a:p>
                      <a:pPr marL="342900" lvl="0" indent="-342900">
                        <a:buFont typeface="Arial"/>
                        <a:buChar char="•"/>
                      </a:pPr>
                      <a:endParaRPr lang="en-US" sz="1000">
                        <a:latin typeface="Montserrat"/>
                      </a:endParaRPr>
                    </a:p>
                  </a:txBody>
                  <a:tcPr>
                    <a:solidFill>
                      <a:schemeClr val="bg2"/>
                    </a:solidFill>
                  </a:tcPr>
                </a:tc>
                <a:tc hMerge="1">
                  <a:txBody>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Arial"/>
                        <a:buChar char="•"/>
                        <a:tabLst/>
                        <a:defRPr/>
                      </a:pPr>
                      <a:endParaRPr lang="en-US" sz="1000" b="0" i="0" u="none" strike="noStrike" noProof="0">
                        <a:latin typeface="Montserrat"/>
                      </a:endParaRPr>
                    </a:p>
                  </a:txBody>
                  <a:tcPr>
                    <a:solidFill>
                      <a:schemeClr val="bg2"/>
                    </a:solidFill>
                  </a:tcPr>
                </a:tc>
                <a:extLst>
                  <a:ext uri="{0D108BD9-81ED-4DB2-BD59-A6C34878D82A}">
                    <a16:rowId xmlns:a16="http://schemas.microsoft.com/office/drawing/2014/main" val="2240950731"/>
                  </a:ext>
                </a:extLst>
              </a:tr>
            </a:tbl>
          </a:graphicData>
        </a:graphic>
      </p:graphicFrame>
      <p:sp>
        <p:nvSpPr>
          <p:cNvPr id="5" name="TextBox 4">
            <a:extLst>
              <a:ext uri="{FF2B5EF4-FFF2-40B4-BE49-F238E27FC236}">
                <a16:creationId xmlns:a16="http://schemas.microsoft.com/office/drawing/2014/main" id="{62DF6329-20F6-34D2-AD08-706597752883}"/>
              </a:ext>
            </a:extLst>
          </p:cNvPr>
          <p:cNvSpPr txBox="1"/>
          <p:nvPr/>
        </p:nvSpPr>
        <p:spPr>
          <a:xfrm>
            <a:off x="679009" y="1373108"/>
            <a:ext cx="7914237" cy="5054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TextBox 8">
            <a:extLst>
              <a:ext uri="{FF2B5EF4-FFF2-40B4-BE49-F238E27FC236}">
                <a16:creationId xmlns:a16="http://schemas.microsoft.com/office/drawing/2014/main" id="{ACB7197F-F796-1BAC-6A4C-46E4CE559FBC}"/>
              </a:ext>
            </a:extLst>
          </p:cNvPr>
          <p:cNvSpPr txBox="1"/>
          <p:nvPr/>
        </p:nvSpPr>
        <p:spPr>
          <a:xfrm>
            <a:off x="568338" y="1262790"/>
            <a:ext cx="1105921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Montserrat"/>
                <a:ea typeface="+mn-lt"/>
                <a:cs typeface="Arial"/>
              </a:rPr>
              <a:t>This overview highlights monthly change objectives, and the role Change Champions will play in supporting WolfieONE in the </a:t>
            </a:r>
            <a:r>
              <a:rPr lang="en-US">
                <a:solidFill>
                  <a:srgbClr val="000000"/>
                </a:solidFill>
                <a:latin typeface="Montserrat"/>
                <a:ea typeface="+mn-lt"/>
                <a:cs typeface="Arial"/>
              </a:rPr>
              <a:t>near term</a:t>
            </a:r>
            <a:r>
              <a:rPr kumimoji="0" lang="en-US" sz="1800" b="0" i="0" u="none" strike="noStrike" kern="1200" cap="none" spc="0" normalizeH="0" baseline="0" noProof="0">
                <a:ln>
                  <a:noFill/>
                </a:ln>
                <a:solidFill>
                  <a:srgbClr val="000000"/>
                </a:solidFill>
                <a:effectLst/>
                <a:uLnTx/>
                <a:uFillTx/>
                <a:latin typeface="Montserrat"/>
                <a:ea typeface="+mn-lt"/>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 name="Title 1">
            <a:extLst>
              <a:ext uri="{FF2B5EF4-FFF2-40B4-BE49-F238E27FC236}">
                <a16:creationId xmlns:a16="http://schemas.microsoft.com/office/drawing/2014/main" id="{F94F2AB4-1BA0-7C39-CFC4-7660FDBF4607}"/>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2026: Championing Change</a:t>
            </a:r>
          </a:p>
        </p:txBody>
      </p:sp>
    </p:spTree>
    <p:extLst>
      <p:ext uri="{BB962C8B-B14F-4D97-AF65-F5344CB8AC3E}">
        <p14:creationId xmlns:p14="http://schemas.microsoft.com/office/powerpoint/2010/main" val="4261559919"/>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731C2-E152-BAA0-C13D-6D96C62D5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2FFFCC-DFB2-B810-2D44-3BF2CA08B1B8}"/>
              </a:ext>
            </a:extLst>
          </p:cNvPr>
          <p:cNvSpPr txBox="1">
            <a:spLocks/>
          </p:cNvSpPr>
          <p:nvPr/>
        </p:nvSpPr>
        <p:spPr>
          <a:xfrm>
            <a:off x="190098" y="131445"/>
            <a:ext cx="9438665"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1219170">
              <a:defRPr/>
            </a:pPr>
            <a:r>
              <a:rPr lang="en-US" sz="3000" kern="0">
                <a:solidFill>
                  <a:srgbClr val="990000"/>
                </a:solidFill>
              </a:rPr>
              <a:t>Champion Toolkit Update </a:t>
            </a:r>
            <a:endParaRPr lang="en-US"/>
          </a:p>
        </p:txBody>
      </p:sp>
      <p:sp>
        <p:nvSpPr>
          <p:cNvPr id="4" name="TextBox 3">
            <a:extLst>
              <a:ext uri="{FF2B5EF4-FFF2-40B4-BE49-F238E27FC236}">
                <a16:creationId xmlns:a16="http://schemas.microsoft.com/office/drawing/2014/main" id="{BAF59EC6-0799-05E7-4FB3-70E239BF5316}"/>
              </a:ext>
            </a:extLst>
          </p:cNvPr>
          <p:cNvSpPr txBox="1"/>
          <p:nvPr/>
        </p:nvSpPr>
        <p:spPr>
          <a:xfrm>
            <a:off x="3049859" y="3244334"/>
            <a:ext cx="609971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 name="TextBox 4">
            <a:extLst>
              <a:ext uri="{FF2B5EF4-FFF2-40B4-BE49-F238E27FC236}">
                <a16:creationId xmlns:a16="http://schemas.microsoft.com/office/drawing/2014/main" id="{0E2E63AC-765D-FBB3-A8A7-60BF6D0B2C65}"/>
              </a:ext>
            </a:extLst>
          </p:cNvPr>
          <p:cNvSpPr txBox="1"/>
          <p:nvPr/>
        </p:nvSpPr>
        <p:spPr>
          <a:xfrm>
            <a:off x="507039" y="894635"/>
            <a:ext cx="10650322"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Montserrat"/>
              </a:rPr>
              <a:t>New Training Resource Alert:</a:t>
            </a:r>
            <a:endParaRPr lang="en-US" sz="2000" dirty="0">
              <a:cs typeface="Arial"/>
            </a:endParaRPr>
          </a:p>
          <a:p>
            <a:endParaRPr lang="en-US" sz="1400" b="1" dirty="0">
              <a:latin typeface="Montserrat"/>
            </a:endParaRPr>
          </a:p>
          <a:p>
            <a:r>
              <a:rPr lang="en-US" sz="1400" b="1" dirty="0">
                <a:latin typeface="Montserrat"/>
              </a:rPr>
              <a:t>What has been added: </a:t>
            </a:r>
            <a:r>
              <a:rPr lang="en-US" sz="1400" b="1" dirty="0">
                <a:solidFill>
                  <a:srgbClr val="C00000"/>
                </a:solidFill>
                <a:latin typeface="Montserrat"/>
              </a:rPr>
              <a:t>Email template </a:t>
            </a:r>
          </a:p>
          <a:p>
            <a:endParaRPr lang="en-US" sz="1400" b="1" dirty="0">
              <a:latin typeface="Montserrat"/>
            </a:endParaRPr>
          </a:p>
          <a:p>
            <a:r>
              <a:rPr lang="en-US" sz="1400" b="1" dirty="0">
                <a:latin typeface="Montserrat"/>
              </a:rPr>
              <a:t>Why: </a:t>
            </a:r>
            <a:r>
              <a:rPr lang="en-US" sz="1400" b="1" dirty="0">
                <a:solidFill>
                  <a:srgbClr val="C00000"/>
                </a:solidFill>
                <a:latin typeface="Montserrat"/>
              </a:rPr>
              <a:t>To help you introduce yourself as a </a:t>
            </a:r>
            <a:r>
              <a:rPr lang="en-US" sz="1400" b="1" dirty="0" err="1">
                <a:solidFill>
                  <a:srgbClr val="C00000"/>
                </a:solidFill>
                <a:latin typeface="Montserrat"/>
              </a:rPr>
              <a:t>WolfieONE</a:t>
            </a:r>
            <a:r>
              <a:rPr lang="en-US" sz="1400" b="1" dirty="0">
                <a:solidFill>
                  <a:srgbClr val="C00000"/>
                </a:solidFill>
                <a:latin typeface="Montserrat"/>
              </a:rPr>
              <a:t> Change Champion to your teams</a:t>
            </a:r>
          </a:p>
          <a:p>
            <a:endParaRPr lang="en-US" sz="1400" b="1" dirty="0">
              <a:latin typeface="Montserrat"/>
            </a:endParaRPr>
          </a:p>
          <a:p>
            <a:r>
              <a:rPr lang="en-US" sz="1400" b="1" dirty="0">
                <a:latin typeface="Montserrat"/>
              </a:rPr>
              <a:t>Action for Champions:</a:t>
            </a:r>
            <a:r>
              <a:rPr lang="en-US" sz="1400" b="1" dirty="0">
                <a:solidFill>
                  <a:srgbClr val="C00000"/>
                </a:solidFill>
                <a:latin typeface="Montserrat"/>
              </a:rPr>
              <a:t> Open the email template, make changes (if you want) to suit your professional style, send it out to your teams</a:t>
            </a:r>
            <a:endParaRPr lang="en-US" sz="1400" b="1" dirty="0">
              <a:solidFill>
                <a:srgbClr val="C00000"/>
              </a:solidFill>
              <a:latin typeface="Montserrat"/>
              <a:cs typeface="Arial"/>
            </a:endParaRPr>
          </a:p>
          <a:p>
            <a:endParaRPr lang="en-US" sz="1400" b="1" dirty="0">
              <a:solidFill>
                <a:srgbClr val="C00000"/>
              </a:solidFill>
              <a:latin typeface="Montserrat"/>
            </a:endParaRPr>
          </a:p>
          <a:p>
            <a:r>
              <a:rPr lang="en-US" sz="1400" b="1" dirty="0">
                <a:latin typeface="Montserrat"/>
                <a:hlinkClick r:id="rId4"/>
              </a:rPr>
              <a:t>Change Champion Toolkit</a:t>
            </a:r>
          </a:p>
          <a:p>
            <a:endParaRPr lang="en-US" sz="1600" b="1" dirty="0">
              <a:latin typeface="Montserrat"/>
            </a:endParaRPr>
          </a:p>
          <a:p>
            <a:endParaRPr lang="en-US" sz="1600" dirty="0">
              <a:latin typeface="Montserrat"/>
              <a:cs typeface="Arial"/>
            </a:endParaRPr>
          </a:p>
          <a:p>
            <a:pPr algn="l"/>
            <a:endParaRPr lang="en-US" dirty="0">
              <a:cs typeface="Arial"/>
            </a:endParaRPr>
          </a:p>
        </p:txBody>
      </p:sp>
      <p:pic>
        <p:nvPicPr>
          <p:cNvPr id="8" name="Picture 7" descr="A screenshot of a cartoon&#10;&#10;AI-generated content may be incorrect.">
            <a:extLst>
              <a:ext uri="{FF2B5EF4-FFF2-40B4-BE49-F238E27FC236}">
                <a16:creationId xmlns:a16="http://schemas.microsoft.com/office/drawing/2014/main" id="{2E359715-2A8C-7B32-1120-6D0EBC268E20}"/>
              </a:ext>
            </a:extLst>
          </p:cNvPr>
          <p:cNvPicPr>
            <a:picLocks noChangeAspect="1"/>
          </p:cNvPicPr>
          <p:nvPr/>
        </p:nvPicPr>
        <p:blipFill>
          <a:blip r:embed="rId5"/>
          <a:stretch>
            <a:fillRect/>
          </a:stretch>
        </p:blipFill>
        <p:spPr>
          <a:xfrm>
            <a:off x="3388119" y="2933938"/>
            <a:ext cx="5420150" cy="3659513"/>
          </a:xfrm>
          <a:prstGeom prst="rect">
            <a:avLst/>
          </a:prstGeom>
          <a:ln>
            <a:solidFill>
              <a:schemeClr val="tx1"/>
            </a:solidFill>
          </a:ln>
        </p:spPr>
      </p:pic>
    </p:spTree>
    <p:extLst>
      <p:ext uri="{BB962C8B-B14F-4D97-AF65-F5344CB8AC3E}">
        <p14:creationId xmlns:p14="http://schemas.microsoft.com/office/powerpoint/2010/main" val="4126202857"/>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BB0AB-C1F3-29EB-6095-DE0302CE9485}"/>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71140029-13A5-C92C-6793-B7171653DD8D}"/>
              </a:ext>
            </a:extLst>
          </p:cNvPr>
          <p:cNvSpPr txBox="1">
            <a:spLocks/>
          </p:cNvSpPr>
          <p:nvPr/>
        </p:nvSpPr>
        <p:spPr>
          <a:xfrm>
            <a:off x="717975" y="2549236"/>
            <a:ext cx="6523567" cy="2010044"/>
          </a:xfrm>
          <a:prstGeom prst="rect">
            <a:avLst/>
          </a:prstGeom>
        </p:spPr>
        <p:txBody>
          <a:bodyPr vert="horz" wrap="square" lIns="0" tIns="0" rIns="0" bIns="0" rtlCol="0" anchor="t">
            <a:noAutofit/>
          </a:bodyPr>
          <a:lstStyle>
            <a:lvl1pPr marL="0" indent="0" algn="l" defTabSz="914354" rtl="0" eaLnBrk="1" latinLnBrk="0" hangingPunct="1">
              <a:lnSpc>
                <a:spcPct val="100000"/>
              </a:lnSpc>
              <a:spcBef>
                <a:spcPts val="1001"/>
              </a:spcBef>
              <a:buClr>
                <a:schemeClr val="bg1"/>
              </a:buClr>
              <a:buFontTx/>
              <a:buNone/>
              <a:tabLst/>
              <a:defRPr lang="en-US" sz="1867" b="0" i="0" kern="1200" cap="none" baseline="0" dirty="0">
                <a:solidFill>
                  <a:schemeClr val="tx1"/>
                </a:solidFill>
                <a:latin typeface="Bitter" pitchFamily="2" charset="77"/>
                <a:ea typeface="+mn-ea"/>
                <a:cs typeface="+mn-cs"/>
              </a:defRPr>
            </a:lvl1pPr>
            <a:lvl2pPr marL="426699" indent="-121914" algn="l" defTabSz="914354" rtl="0" eaLnBrk="1" latinLnBrk="0" hangingPunct="1">
              <a:lnSpc>
                <a:spcPct val="100000"/>
              </a:lnSpc>
              <a:spcBef>
                <a:spcPts val="500"/>
              </a:spcBef>
              <a:buClr>
                <a:schemeClr val="bg1"/>
              </a:buClr>
              <a:buFont typeface="Arial" panose="020B0604020202020204" pitchFamily="34" charset="0"/>
              <a:buChar char="•"/>
              <a:tabLst/>
              <a:defRPr lang="en-US" sz="1467" kern="1200" baseline="0" dirty="0">
                <a:solidFill>
                  <a:schemeClr val="tx1"/>
                </a:solidFill>
                <a:latin typeface="Bitter" pitchFamily="2" charset="77"/>
                <a:ea typeface="+mn-ea"/>
                <a:cs typeface="+mn-cs"/>
              </a:defRPr>
            </a:lvl2pPr>
            <a:lvl3pPr marL="731483" indent="-124877" algn="l" defTabSz="914354" rtl="0" eaLnBrk="1" latinLnBrk="0" hangingPunct="1">
              <a:lnSpc>
                <a:spcPct val="100000"/>
              </a:lnSpc>
              <a:spcBef>
                <a:spcPts val="500"/>
              </a:spcBef>
              <a:buClr>
                <a:schemeClr val="bg1"/>
              </a:buClr>
              <a:buFont typeface="Arial" panose="020B0604020202020204" pitchFamily="34" charset="0"/>
              <a:buChar char="•"/>
              <a:tabLst/>
              <a:defRPr lang="en-US" sz="1200" kern="1200" baseline="0" dirty="0">
                <a:solidFill>
                  <a:schemeClr val="tx1"/>
                </a:solidFill>
                <a:latin typeface="Bitter" pitchFamily="2" charset="77"/>
                <a:ea typeface="+mn-ea"/>
                <a:cs typeface="+mn-cs"/>
              </a:defRPr>
            </a:lvl3pPr>
            <a:lvl4pPr marL="1097225" indent="-121914" algn="l" defTabSz="914354" rtl="0" eaLnBrk="1" latinLnBrk="0" hangingPunct="1">
              <a:lnSpc>
                <a:spcPct val="100000"/>
              </a:lnSpc>
              <a:spcBef>
                <a:spcPts val="500"/>
              </a:spcBef>
              <a:buClr>
                <a:schemeClr val="bg1"/>
              </a:buClr>
              <a:buFont typeface="Arial" panose="020B0604020202020204" pitchFamily="34" charset="0"/>
              <a:buChar char="•"/>
              <a:tabLst/>
              <a:defRPr lang="en-US" sz="1067" kern="1200" baseline="0" dirty="0">
                <a:solidFill>
                  <a:schemeClr val="tx1"/>
                </a:solidFill>
                <a:latin typeface="Bitter" pitchFamily="2" charset="77"/>
                <a:ea typeface="+mn-ea"/>
                <a:cs typeface="+mn-cs"/>
              </a:defRPr>
            </a:lvl4pPr>
            <a:lvl5pPr marL="1462967" indent="-121914" algn="l" defTabSz="914354" rtl="0" eaLnBrk="1" latinLnBrk="0" hangingPunct="1">
              <a:lnSpc>
                <a:spcPct val="100000"/>
              </a:lnSpc>
              <a:spcBef>
                <a:spcPts val="500"/>
              </a:spcBef>
              <a:buClr>
                <a:schemeClr val="bg1"/>
              </a:buClr>
              <a:buFont typeface="Arial" panose="020B0604020202020204" pitchFamily="34" charset="0"/>
              <a:buChar char="•"/>
              <a:tabLst/>
              <a:defRPr lang="en-US" sz="933" kern="1200" baseline="0" dirty="0">
                <a:solidFill>
                  <a:schemeClr val="tx1"/>
                </a:solidFill>
                <a:latin typeface="Bitter" pitchFamily="2" charset="77"/>
                <a:ea typeface="+mn-ea"/>
                <a:cs typeface="+mn-cs"/>
              </a:defRPr>
            </a:lvl5pPr>
            <a:lvl6pPr marL="2514476" indent="-228589" algn="l" defTabSz="91435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07" indent="-228589" algn="l" defTabSz="91435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1001"/>
              </a:spcBef>
              <a:spcAft>
                <a:spcPts val="0"/>
              </a:spcAft>
              <a:buClr>
                <a:srgbClr val="990000"/>
              </a:buClr>
              <a:buSzTx/>
              <a:buFontTx/>
              <a:buNone/>
              <a:tabLst/>
              <a:defRPr/>
            </a:pPr>
            <a:r>
              <a:rPr kumimoji="0" lang="en-US" sz="2400" b="1" i="0" u="none" strike="noStrike" kern="1200" cap="none" spc="0" normalizeH="0" baseline="0" noProof="0">
                <a:ln>
                  <a:noFill/>
                </a:ln>
                <a:solidFill>
                  <a:srgbClr val="990000">
                    <a:lumMod val="75000"/>
                  </a:srgbClr>
                </a:solidFill>
                <a:effectLst/>
                <a:uLnTx/>
                <a:uFillTx/>
                <a:latin typeface="Montserrat Medium" panose="00000600000000000000" pitchFamily="2" charset="0"/>
                <a:ea typeface="+mn-ea"/>
                <a:cs typeface="Arial"/>
              </a:rPr>
              <a:t>Share </a:t>
            </a:r>
            <a:r>
              <a:rPr kumimoji="0" lang="en-US" sz="2400" b="1" i="0" u="none" strike="noStrike" kern="1200" cap="none" spc="0" normalizeH="0" baseline="0" noProof="0">
                <a:ln>
                  <a:noFill/>
                </a:ln>
                <a:solidFill>
                  <a:srgbClr val="222222"/>
                </a:solidFill>
                <a:effectLst/>
                <a:uLnTx/>
                <a:uFillTx/>
                <a:latin typeface="Montserrat Medium" panose="00000600000000000000" pitchFamily="2" charset="0"/>
                <a:ea typeface="+mn-ea"/>
                <a:cs typeface="Arial"/>
              </a:rPr>
              <a:t>suggestions or feedback on </a:t>
            </a:r>
            <a:r>
              <a:rPr kumimoji="0" lang="en-US" sz="2400" b="1" i="0" u="none" strike="noStrike" kern="1200" cap="none" spc="0" normalizeH="0" baseline="0" noProof="0">
                <a:ln>
                  <a:noFill/>
                </a:ln>
                <a:solidFill>
                  <a:srgbClr val="990000">
                    <a:lumMod val="75000"/>
                  </a:srgbClr>
                </a:solidFill>
                <a:effectLst/>
                <a:uLnTx/>
                <a:uFillTx/>
                <a:latin typeface="Montserrat Medium" panose="00000600000000000000" pitchFamily="2" charset="0"/>
                <a:ea typeface="+mn-ea"/>
                <a:cs typeface="Arial"/>
              </a:rPr>
              <a:t>WolfieONE</a:t>
            </a:r>
            <a:r>
              <a:rPr kumimoji="0" lang="en-US" sz="2400" b="1" i="0" u="none" strike="noStrike" kern="1200" cap="none" spc="0" normalizeH="0" baseline="0" noProof="0">
                <a:ln>
                  <a:noFill/>
                </a:ln>
                <a:solidFill>
                  <a:srgbClr val="222222"/>
                </a:solidFill>
                <a:effectLst/>
                <a:uLnTx/>
                <a:uFillTx/>
                <a:latin typeface="Montserrat Medium" panose="00000600000000000000" pitchFamily="2" charset="0"/>
                <a:ea typeface="+mn-ea"/>
                <a:cs typeface="Arial"/>
              </a:rPr>
              <a:t> </a:t>
            </a:r>
            <a:r>
              <a:rPr kumimoji="0" lang="en-US" sz="2400" b="1" i="0" u="none" strike="noStrike" kern="1200" cap="none" spc="0" normalizeH="0" baseline="0" noProof="0">
                <a:ln>
                  <a:noFill/>
                </a:ln>
                <a:solidFill>
                  <a:srgbClr val="222222"/>
                </a:solidFill>
                <a:effectLst/>
                <a:uLnTx/>
                <a:uFillTx/>
                <a:latin typeface="Montserrat Medium" panose="00000600000000000000" pitchFamily="2" charset="0"/>
                <a:ea typeface="+mn-ea"/>
                <a:cs typeface="Arial"/>
                <a:hlinkClick r:id="rId3"/>
              </a:rPr>
              <a:t>here</a:t>
            </a:r>
            <a:endParaRPr kumimoji="0" lang="en-US" sz="1867" b="0" i="0" u="none" strike="noStrike" kern="1200" cap="none" spc="0" normalizeH="0" baseline="0" noProof="0">
              <a:ln>
                <a:noFill/>
              </a:ln>
              <a:solidFill>
                <a:srgbClr val="000000"/>
              </a:solidFill>
              <a:effectLst/>
              <a:uLnTx/>
              <a:uFillTx/>
              <a:latin typeface="Montserrat Medium" panose="00000600000000000000" pitchFamily="2" charset="0"/>
              <a:ea typeface="+mn-ea"/>
              <a:cs typeface="Arial"/>
            </a:endParaRPr>
          </a:p>
          <a:p>
            <a:pPr marL="0" marR="0" lvl="0" indent="0" algn="ctr" defTabSz="914354" rtl="0" eaLnBrk="1" fontAlgn="auto" latinLnBrk="0" hangingPunct="1">
              <a:lnSpc>
                <a:spcPct val="100000"/>
              </a:lnSpc>
              <a:spcBef>
                <a:spcPts val="1001"/>
              </a:spcBef>
              <a:spcAft>
                <a:spcPts val="0"/>
              </a:spcAft>
              <a:buClr>
                <a:srgbClr val="990000"/>
              </a:buClr>
              <a:buSzTx/>
              <a:buFontTx/>
              <a:buNone/>
              <a:tabLst/>
              <a:defRPr/>
            </a:pPr>
            <a:r>
              <a:rPr kumimoji="0" lang="en-US" sz="2400" b="1" i="0" u="none" strike="noStrike" kern="1200" cap="none" spc="0" normalizeH="0" baseline="0" noProof="0">
                <a:ln>
                  <a:noFill/>
                </a:ln>
                <a:solidFill>
                  <a:srgbClr val="222222"/>
                </a:solidFill>
                <a:effectLst/>
                <a:uLnTx/>
                <a:uFillTx/>
                <a:latin typeface="Montserrat Medium" panose="00000600000000000000" pitchFamily="2" charset="0"/>
                <a:ea typeface="+mn-ea"/>
                <a:cs typeface="Arial"/>
              </a:rPr>
              <a:t>or email us </a:t>
            </a:r>
            <a:endParaRPr kumimoji="0" lang="en-US" sz="1867" b="0" i="0" u="none" strike="noStrike" kern="1200" cap="none" spc="0" normalizeH="0" baseline="0" noProof="0">
              <a:ln>
                <a:noFill/>
              </a:ln>
              <a:solidFill>
                <a:srgbClr val="000000"/>
              </a:solidFill>
              <a:effectLst/>
              <a:uLnTx/>
              <a:uFillTx/>
              <a:latin typeface="Montserrat Medium" panose="00000600000000000000" pitchFamily="2" charset="0"/>
              <a:ea typeface="+mn-ea"/>
              <a:cs typeface="+mn-cs"/>
            </a:endParaRPr>
          </a:p>
          <a:p>
            <a:pPr marL="0" marR="0" lvl="0" indent="0" algn="ctr" defTabSz="914354" rtl="0" eaLnBrk="1" fontAlgn="auto" latinLnBrk="0" hangingPunct="1">
              <a:lnSpc>
                <a:spcPct val="100000"/>
              </a:lnSpc>
              <a:spcBef>
                <a:spcPts val="1001"/>
              </a:spcBef>
              <a:spcAft>
                <a:spcPts val="0"/>
              </a:spcAft>
              <a:buClr>
                <a:srgbClr val="990000"/>
              </a:buClr>
              <a:buSzTx/>
              <a:buFontTx/>
              <a:buNone/>
              <a:tabLst/>
              <a:defRPr/>
            </a:pPr>
            <a:r>
              <a:rPr kumimoji="0" lang="en-US" sz="3200" b="1" i="0" u="none" strike="noStrike" kern="1200" cap="none" spc="0" normalizeH="0" baseline="0" noProof="0">
                <a:ln>
                  <a:noFill/>
                </a:ln>
                <a:solidFill>
                  <a:srgbClr val="000000"/>
                </a:solidFill>
                <a:effectLst/>
                <a:uLnTx/>
                <a:uFillTx/>
                <a:latin typeface="Montserrat Medium" panose="00000600000000000000" pitchFamily="2" charset="0"/>
                <a:ea typeface="+mn-ea"/>
                <a:cs typeface="+mn-cs"/>
                <a:hlinkClick r:id="rId4">
                  <a:extLst>
                    <a:ext uri="{A12FA001-AC4F-418D-AE19-62706E023703}">
                      <ahyp:hlinkClr xmlns:ahyp="http://schemas.microsoft.com/office/drawing/2018/hyperlinkcolor" val="tx"/>
                    </a:ext>
                  </a:extLst>
                </a:hlinkClick>
              </a:rPr>
              <a:t>ocm@stonybrook.edu</a:t>
            </a:r>
            <a:endParaRPr kumimoji="0" lang="en-US" sz="2400" b="1" i="0" u="none" strike="noStrike" kern="1200" cap="none" spc="0" normalizeH="0" baseline="0" noProof="0">
              <a:ln>
                <a:noFill/>
              </a:ln>
              <a:solidFill>
                <a:srgbClr val="000000"/>
              </a:solidFill>
              <a:effectLst/>
              <a:uLnTx/>
              <a:uFillTx/>
              <a:latin typeface="Montserrat Medium" panose="00000600000000000000" pitchFamily="2" charset="0"/>
              <a:ea typeface="+mn-ea"/>
              <a:cs typeface="+mn-cs"/>
            </a:endParaRPr>
          </a:p>
        </p:txBody>
      </p:sp>
      <p:pic>
        <p:nvPicPr>
          <p:cNvPr id="7" name="Picture 6" descr="A qr code with a white background">
            <a:extLst>
              <a:ext uri="{FF2B5EF4-FFF2-40B4-BE49-F238E27FC236}">
                <a16:creationId xmlns:a16="http://schemas.microsoft.com/office/drawing/2014/main" id="{CC6562B4-5E7E-44EB-A29C-D41E9E244AC9}"/>
              </a:ext>
            </a:extLst>
          </p:cNvPr>
          <p:cNvPicPr>
            <a:picLocks noChangeAspect="1"/>
          </p:cNvPicPr>
          <p:nvPr/>
        </p:nvPicPr>
        <p:blipFill>
          <a:blip r:embed="rId5"/>
          <a:stretch>
            <a:fillRect/>
          </a:stretch>
        </p:blipFill>
        <p:spPr>
          <a:xfrm>
            <a:off x="8212242" y="2231727"/>
            <a:ext cx="2790683" cy="2790683"/>
          </a:xfrm>
          <a:prstGeom prst="rect">
            <a:avLst/>
          </a:prstGeom>
        </p:spPr>
      </p:pic>
      <p:sp>
        <p:nvSpPr>
          <p:cNvPr id="2" name="Title 1">
            <a:extLst>
              <a:ext uri="{FF2B5EF4-FFF2-40B4-BE49-F238E27FC236}">
                <a16:creationId xmlns:a16="http://schemas.microsoft.com/office/drawing/2014/main" id="{C3C5EA32-C379-CA78-3D75-D0CB08F90710}"/>
              </a:ext>
            </a:extLst>
          </p:cNvPr>
          <p:cNvSpPr txBox="1">
            <a:spLocks/>
          </p:cNvSpPr>
          <p:nvPr/>
        </p:nvSpPr>
        <p:spPr>
          <a:xfrm>
            <a:off x="602299" y="1065755"/>
            <a:ext cx="9148073"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200" b="0" i="0" u="none" strike="noStrike" kern="0" cap="none" spc="0" normalizeH="0" baseline="0" noProof="0">
                <a:ln>
                  <a:noFill/>
                </a:ln>
                <a:solidFill>
                  <a:srgbClr val="990000"/>
                </a:solidFill>
                <a:effectLst/>
                <a:uLnTx/>
                <a:uFillTx/>
                <a:latin typeface="Montserrat ExtraBold"/>
                <a:sym typeface="Montserrat ExtraBold"/>
              </a:rPr>
              <a:t>Questions, Discussion, and Feedback</a:t>
            </a:r>
            <a:endParaRPr lang="en-US" sz="3200" b="0" i="0" u="none" strike="noStrike" kern="0" cap="none" spc="0" normalizeH="0" baseline="0" noProof="0">
              <a:ln>
                <a:noFill/>
              </a:ln>
              <a:solidFill>
                <a:srgbClr val="990000"/>
              </a:solidFill>
              <a:effectLst/>
              <a:uLnTx/>
              <a:uFillTx/>
              <a:latin typeface="Montserrat ExtraBold"/>
            </a:endParaRPr>
          </a:p>
        </p:txBody>
      </p:sp>
      <p:sp>
        <p:nvSpPr>
          <p:cNvPr id="4" name="TextBox 3">
            <a:extLst>
              <a:ext uri="{FF2B5EF4-FFF2-40B4-BE49-F238E27FC236}">
                <a16:creationId xmlns:a16="http://schemas.microsoft.com/office/drawing/2014/main" id="{A9AC2185-88CA-57BA-41C6-F680EF9707B7}"/>
              </a:ext>
            </a:extLst>
          </p:cNvPr>
          <p:cNvSpPr txBox="1"/>
          <p:nvPr/>
        </p:nvSpPr>
        <p:spPr>
          <a:xfrm>
            <a:off x="3049859" y="3244334"/>
            <a:ext cx="609971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11254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40195-FCB8-0D04-21DF-943FF1580B1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A60DCD3-FC32-72A8-B1DF-BC7AC7A4D95E}"/>
              </a:ext>
            </a:extLst>
          </p:cNvPr>
          <p:cNvSpPr>
            <a:spLocks noGrp="1"/>
          </p:cNvSpPr>
          <p:nvPr>
            <p:ph type="ctrTitle"/>
          </p:nvPr>
        </p:nvSpPr>
        <p:spPr>
          <a:xfrm>
            <a:off x="814177" y="1721229"/>
            <a:ext cx="8738992" cy="2387600"/>
          </a:xfrm>
        </p:spPr>
        <p:txBody>
          <a:bodyPr/>
          <a:lstStyle/>
          <a:p>
            <a:r>
              <a:rPr lang="en-US" sz="6800">
                <a:solidFill>
                  <a:schemeClr val="bg1"/>
                </a:solidFill>
                <a:latin typeface="Montserrat" pitchFamily="2" charset="77"/>
              </a:rPr>
              <a:t>Thank You!</a:t>
            </a:r>
            <a:br>
              <a:rPr lang="en-US" sz="6800">
                <a:latin typeface="Montserrat" pitchFamily="2" charset="77"/>
              </a:rPr>
            </a:br>
            <a:r>
              <a:rPr lang="en-US" sz="6800">
                <a:latin typeface="Montserrat" pitchFamily="2" charset="77"/>
              </a:rPr>
              <a:t>Suggestions? </a:t>
            </a:r>
          </a:p>
        </p:txBody>
      </p:sp>
    </p:spTree>
    <p:extLst>
      <p:ext uri="{BB962C8B-B14F-4D97-AF65-F5344CB8AC3E}">
        <p14:creationId xmlns:p14="http://schemas.microsoft.com/office/powerpoint/2010/main" val="2097584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033DE-C3D5-D9E7-F4ED-1863CFD393E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F6B242F-0527-48CC-D0DA-ECF90118D7B7}"/>
              </a:ext>
              <a:ext uri="{C183D7F6-B498-43B3-948B-1728B52AA6E4}">
                <adec:decorative xmlns:adec="http://schemas.microsoft.com/office/drawing/2017/decorative" val="1"/>
              </a:ext>
            </a:extLst>
          </p:cNvPr>
          <p:cNvSpPr/>
          <p:nvPr/>
        </p:nvSpPr>
        <p:spPr>
          <a:xfrm>
            <a:off x="555165" y="944541"/>
            <a:ext cx="11104769" cy="5359400"/>
          </a:xfrm>
          <a:prstGeom prst="rect">
            <a:avLst/>
          </a:prstGeom>
          <a:solidFill>
            <a:srgbClr val="C00000"/>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1219170" rtl="0" eaLnBrk="1" fontAlgn="auto" latinLnBrk="0" hangingPunct="1">
              <a:lnSpc>
                <a:spcPct val="100000"/>
              </a:lnSpc>
              <a:spcBef>
                <a:spcPts val="0"/>
              </a:spcBef>
              <a:spcAft>
                <a:spcPts val="0"/>
              </a:spcAft>
              <a:buClr>
                <a:srgbClr val="FFFFFF"/>
              </a:buClr>
              <a:buSzPts val="1000"/>
              <a:buFontTx/>
              <a:buNone/>
              <a:tabLst>
                <a:tab pos="609585" algn="l"/>
              </a:tabLst>
              <a:defRPr/>
            </a:pPr>
            <a:endParaRPr kumimoji="0" lang="en-US" sz="185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a:endParaRPr>
          </a:p>
        </p:txBody>
      </p:sp>
      <p:sp>
        <p:nvSpPr>
          <p:cNvPr id="2" name="Title 1">
            <a:extLst>
              <a:ext uri="{FF2B5EF4-FFF2-40B4-BE49-F238E27FC236}">
                <a16:creationId xmlns:a16="http://schemas.microsoft.com/office/drawing/2014/main" id="{D375803E-CF50-36E7-2700-AF0A5ECEDCE0}"/>
              </a:ext>
            </a:extLst>
          </p:cNvPr>
          <p:cNvSpPr>
            <a:spLocks noGrp="1"/>
          </p:cNvSpPr>
          <p:nvPr>
            <p:ph type="title"/>
          </p:nvPr>
        </p:nvSpPr>
        <p:spPr/>
        <p:txBody>
          <a:bodyPr/>
          <a:lstStyle/>
          <a:p>
            <a:br>
              <a:rPr lang="en-US"/>
            </a:br>
            <a:endParaRPr lang="en-US"/>
          </a:p>
        </p:txBody>
      </p:sp>
      <p:sp>
        <p:nvSpPr>
          <p:cNvPr id="5" name="Title 1">
            <a:extLst>
              <a:ext uri="{FF2B5EF4-FFF2-40B4-BE49-F238E27FC236}">
                <a16:creationId xmlns:a16="http://schemas.microsoft.com/office/drawing/2014/main" id="{F2B6117F-92EC-5E7C-A806-E19B690BB953}"/>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Agenda</a:t>
            </a:r>
          </a:p>
        </p:txBody>
      </p:sp>
      <p:graphicFrame>
        <p:nvGraphicFramePr>
          <p:cNvPr id="3" name="Table 5">
            <a:extLst>
              <a:ext uri="{FF2B5EF4-FFF2-40B4-BE49-F238E27FC236}">
                <a16:creationId xmlns:a16="http://schemas.microsoft.com/office/drawing/2014/main" id="{542B05ED-E85E-ECC0-25B1-417EE26ADC76}"/>
              </a:ext>
            </a:extLst>
          </p:cNvPr>
          <p:cNvGraphicFramePr>
            <a:graphicFrameLocks noGrp="1"/>
          </p:cNvGraphicFramePr>
          <p:nvPr>
            <p:extLst>
              <p:ext uri="{D42A27DB-BD31-4B8C-83A1-F6EECF244321}">
                <p14:modId xmlns:p14="http://schemas.microsoft.com/office/powerpoint/2010/main" val="1271446154"/>
              </p:ext>
            </p:extLst>
          </p:nvPr>
        </p:nvGraphicFramePr>
        <p:xfrm>
          <a:off x="749136" y="1119545"/>
          <a:ext cx="10709438" cy="4125721"/>
        </p:xfrm>
        <a:graphic>
          <a:graphicData uri="http://schemas.openxmlformats.org/drawingml/2006/table">
            <a:tbl>
              <a:tblPr firstRow="1" bandRow="1"/>
              <a:tblGrid>
                <a:gridCol w="6194589">
                  <a:extLst>
                    <a:ext uri="{9D8B030D-6E8A-4147-A177-3AD203B41FA5}">
                      <a16:colId xmlns:a16="http://schemas.microsoft.com/office/drawing/2014/main" val="2239284700"/>
                    </a:ext>
                  </a:extLst>
                </a:gridCol>
                <a:gridCol w="1533525">
                  <a:extLst>
                    <a:ext uri="{9D8B030D-6E8A-4147-A177-3AD203B41FA5}">
                      <a16:colId xmlns:a16="http://schemas.microsoft.com/office/drawing/2014/main" val="3200426242"/>
                    </a:ext>
                  </a:extLst>
                </a:gridCol>
                <a:gridCol w="2981324">
                  <a:extLst>
                    <a:ext uri="{9D8B030D-6E8A-4147-A177-3AD203B41FA5}">
                      <a16:colId xmlns:a16="http://schemas.microsoft.com/office/drawing/2014/main" val="3196794883"/>
                    </a:ext>
                  </a:extLst>
                </a:gridCol>
              </a:tblGrid>
              <a:tr h="437415">
                <a:tc>
                  <a:txBody>
                    <a:bodyPr/>
                    <a:lstStyle/>
                    <a:p>
                      <a:pPr lvl="0" algn="ctr">
                        <a:buNone/>
                      </a:pPr>
                      <a:r>
                        <a:rPr lang="en-US" sz="2400" b="1">
                          <a:solidFill>
                            <a:schemeClr val="bg1"/>
                          </a:solidFill>
                          <a:latin typeface="Montserrat Medium"/>
                        </a:rPr>
                        <a:t>Topic</a:t>
                      </a:r>
                    </a:p>
                  </a:txBody>
                  <a:tcPr marL="121920" marR="121920" marT="60959" marB="60959">
                    <a:lnL w="28575">
                      <a:solidFill>
                        <a:schemeClr val="tx1"/>
                      </a:solidFill>
                    </a:lnL>
                    <a:lnR w="28575" cap="flat" cmpd="sng" algn="ctr">
                      <a:solidFill>
                        <a:schemeClr val="tx1"/>
                      </a:solidFill>
                      <a:prstDash val="solid"/>
                      <a:round/>
                      <a:headEnd type="none" w="med" len="med"/>
                      <a:tailEnd type="none" w="med" len="med"/>
                    </a:lnR>
                    <a:lnT w="28575">
                      <a:solidFill>
                        <a:schemeClr val="tx1"/>
                      </a:solidFill>
                    </a:lnT>
                    <a:lnB w="28575">
                      <a:solidFill>
                        <a:schemeClr val="tx1"/>
                      </a:solidFill>
                    </a:lnB>
                    <a:lnTlToBr w="0">
                      <a:noFill/>
                    </a:lnTlToBr>
                    <a:lnBlToTr w="0">
                      <a:noFill/>
                    </a:lnBlToTr>
                  </a:tcPr>
                </a:tc>
                <a:tc>
                  <a:txBody>
                    <a:bodyPr/>
                    <a:lstStyle/>
                    <a:p>
                      <a:pPr lvl="0" algn="ctr">
                        <a:buNone/>
                      </a:pPr>
                      <a:endParaRPr lang="en-US" sz="2400" b="1">
                        <a:solidFill>
                          <a:schemeClr val="bg1"/>
                        </a:solidFill>
                        <a:latin typeface="Montserrat Medium"/>
                      </a:endParaRPr>
                    </a:p>
                  </a:txBody>
                  <a:tcPr marL="121920" marR="121920" marT="60959" marB="60959">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a:solidFill>
                        <a:schemeClr val="tx1"/>
                      </a:solidFill>
                    </a:lnT>
                    <a:lnB w="28575" cap="flat" cmpd="sng" algn="ctr">
                      <a:solidFill>
                        <a:schemeClr val="tx1"/>
                      </a:solidFill>
                      <a:prstDash val="solid"/>
                      <a:round/>
                      <a:headEnd type="none" w="med" len="med"/>
                      <a:tailEnd type="none" w="med" len="med"/>
                    </a:lnB>
                  </a:tcPr>
                </a:tc>
                <a:tc>
                  <a:txBody>
                    <a:bodyPr/>
                    <a:lstStyle/>
                    <a:p>
                      <a:pPr lvl="0" algn="ctr">
                        <a:buNone/>
                      </a:pPr>
                      <a:r>
                        <a:rPr lang="en-US" sz="2400" b="1">
                          <a:solidFill>
                            <a:schemeClr val="bg1"/>
                          </a:solidFill>
                          <a:latin typeface="Montserrat Medium"/>
                        </a:rPr>
                        <a:t>Presenter</a:t>
                      </a:r>
                    </a:p>
                  </a:txBody>
                  <a:tcPr marL="121920" marR="121920" marT="60959" marB="60959">
                    <a:lnL w="28575" cap="flat" cmpd="sng" algn="ctr">
                      <a:solidFill>
                        <a:schemeClr val="tx1"/>
                      </a:solidFill>
                      <a:prstDash val="solid"/>
                      <a:round/>
                      <a:headEnd type="none" w="med" len="med"/>
                      <a:tailEnd type="none" w="med" len="med"/>
                    </a:lnL>
                    <a:lnR w="28575">
                      <a:solidFill>
                        <a:schemeClr val="tx1"/>
                      </a:solidFill>
                    </a:lnR>
                    <a:lnT w="28575">
                      <a:solidFill>
                        <a:schemeClr val="tx1"/>
                      </a:solidFill>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3449919"/>
                  </a:ext>
                </a:extLst>
              </a:tr>
              <a:tr h="437415">
                <a:tc>
                  <a:txBody>
                    <a:bodyPr/>
                    <a:lstStyle/>
                    <a:p>
                      <a:pPr lvl="0">
                        <a:buNone/>
                      </a:pPr>
                      <a:r>
                        <a:rPr lang="en-US" sz="1600" b="1" i="0" u="none" strike="noStrike" cap="none">
                          <a:solidFill>
                            <a:schemeClr val="bg1"/>
                          </a:solidFill>
                          <a:latin typeface="Montserrat Medium"/>
                          <a:ea typeface="+mn-ea"/>
                          <a:cs typeface="+mn-cs"/>
                          <a:sym typeface="Arial"/>
                        </a:rPr>
                        <a:t>Welcome &amp; Introductions</a:t>
                      </a:r>
                    </a:p>
                  </a:txBody>
                  <a:tcPr marL="121920" marR="121920" marT="60959" marB="60959">
                    <a:lnL w="28575">
                      <a:solidFill>
                        <a:schemeClr val="tx1"/>
                      </a:solidFill>
                    </a:lnL>
                    <a:lnR w="28575">
                      <a:solidFill>
                        <a:schemeClr val="tx1"/>
                      </a:solidFill>
                    </a:lnR>
                    <a:lnT w="28575" cap="flat" cmpd="sng" algn="ctr">
                      <a:solidFill>
                        <a:schemeClr val="tx1"/>
                      </a:solidFill>
                      <a:prstDash val="solid"/>
                      <a:round/>
                      <a:headEnd type="none" w="med" len="med"/>
                      <a:tailEnd type="none" w="med" len="med"/>
                    </a:lnT>
                    <a:lnB w="28575">
                      <a:solidFill>
                        <a:schemeClr val="tx1"/>
                      </a:solidFill>
                    </a:lnB>
                    <a:lnTlToBr w="0">
                      <a:noFill/>
                    </a:lnTlToBr>
                    <a:lnBlToTr w="0">
                      <a:noFill/>
                    </a:lnBlToTr>
                  </a:tcPr>
                </a:tc>
                <a:tc>
                  <a:txBody>
                    <a:bodyPr/>
                    <a:lstStyle/>
                    <a:p>
                      <a:pPr lvl="0" algn="ctr">
                        <a:buNone/>
                      </a:pPr>
                      <a:r>
                        <a:rPr lang="en-US" sz="1600" b="1">
                          <a:solidFill>
                            <a:schemeClr val="bg1"/>
                          </a:solidFill>
                          <a:latin typeface="Montserrat Medium"/>
                        </a:rPr>
                        <a:t>2</a:t>
                      </a:r>
                    </a:p>
                  </a:txBody>
                  <a:tcPr marL="121920" marR="121920" marT="60959" marB="60959">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lvl="0" algn="ctr">
                        <a:buNone/>
                      </a:pPr>
                      <a:r>
                        <a:rPr lang="en-US" sz="1600" b="1">
                          <a:solidFill>
                            <a:schemeClr val="bg1"/>
                          </a:solidFill>
                          <a:latin typeface="Montserrat Medium"/>
                        </a:rPr>
                        <a:t>Kimberly McKenzie</a:t>
                      </a:r>
                    </a:p>
                  </a:txBody>
                  <a:tcPr marL="121920" marR="121920" marT="60959" marB="60959">
                    <a:lnL w="28575" cap="flat" cmpd="sng" algn="ctr">
                      <a:solidFill>
                        <a:schemeClr val="tx1"/>
                      </a:solidFill>
                      <a:prstDash val="solid"/>
                      <a:round/>
                      <a:headEnd type="none" w="med" len="med"/>
                      <a:tailEnd type="none" w="med" len="med"/>
                    </a:lnL>
                    <a:lnR w="28575">
                      <a:solidFill>
                        <a:schemeClr val="tx1"/>
                      </a:solid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9343786"/>
                  </a:ext>
                </a:extLst>
              </a:tr>
              <a:tr h="378918">
                <a:tc>
                  <a:txBody>
                    <a:bodyPr/>
                    <a:lstStyle/>
                    <a:p>
                      <a:r>
                        <a:rPr lang="en-US" sz="1600" b="1" i="0" u="none" strike="noStrike" cap="none">
                          <a:solidFill>
                            <a:schemeClr val="bg1"/>
                          </a:solidFill>
                          <a:latin typeface="Montserrat Medium"/>
                          <a:ea typeface="+mn-ea"/>
                          <a:cs typeface="+mn-cs"/>
                          <a:sym typeface="Arial"/>
                        </a:rPr>
                        <a:t>Guest Speaker - Message from our Sponsor</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a:solidFill>
                        <a:schemeClr val="tx1"/>
                      </a:solid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1">
                          <a:solidFill>
                            <a:schemeClr val="bg1"/>
                          </a:solidFill>
                          <a:latin typeface="Montserrat Medium"/>
                        </a:rPr>
                        <a:t>2-4</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600" b="1">
                          <a:solidFill>
                            <a:schemeClr val="bg1"/>
                          </a:solidFill>
                          <a:latin typeface="Montserrat Medium"/>
                        </a:rPr>
                        <a:t>Lyle Gomes </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6257636"/>
                  </a:ext>
                </a:extLst>
              </a:tr>
              <a:tr h="378918">
                <a:tc>
                  <a:txBody>
                    <a:bodyPr/>
                    <a:lstStyle/>
                    <a:p>
                      <a:r>
                        <a:rPr lang="en-US" sz="1600" b="1" i="0" u="none" strike="noStrike" cap="none">
                          <a:solidFill>
                            <a:schemeClr val="bg1"/>
                          </a:solidFill>
                          <a:latin typeface="Montserrat Medium"/>
                          <a:ea typeface="+mn-ea"/>
                          <a:cs typeface="+mn-cs"/>
                          <a:sym typeface="Arial"/>
                        </a:rPr>
                        <a:t>A look Back at 2025 - Champion Network Metrics</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1">
                          <a:solidFill>
                            <a:schemeClr val="bg1"/>
                          </a:solidFill>
                          <a:latin typeface="Montserrat Medium"/>
                        </a:rPr>
                        <a:t>5-10</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600" b="1">
                          <a:solidFill>
                            <a:schemeClr val="bg1"/>
                          </a:solidFill>
                          <a:latin typeface="Montserrat Medium"/>
                        </a:rPr>
                        <a:t>Hina Kausar</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9925406"/>
                  </a:ext>
                </a:extLst>
              </a:tr>
              <a:tr h="378918">
                <a:tc>
                  <a:txBody>
                    <a:bodyPr/>
                    <a:lstStyle/>
                    <a:p>
                      <a:r>
                        <a:rPr lang="en-US" sz="1600" b="1" i="0" u="none" strike="noStrike" cap="none">
                          <a:solidFill>
                            <a:schemeClr val="bg1"/>
                          </a:solidFill>
                          <a:latin typeface="Montserrat Medium"/>
                          <a:ea typeface="+mn-ea"/>
                          <a:cs typeface="+mn-cs"/>
                          <a:sym typeface="Arial"/>
                        </a:rPr>
                        <a:t>Timeline Overview - A Look Ahead at 2026</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a:solidFill>
                        <a:schemeClr val="tx1"/>
                      </a:solid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1">
                          <a:solidFill>
                            <a:schemeClr val="bg1"/>
                          </a:solidFill>
                          <a:latin typeface="Montserrat Medium"/>
                        </a:rPr>
                        <a:t>11</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1">
                          <a:solidFill>
                            <a:schemeClr val="bg1"/>
                          </a:solidFill>
                          <a:latin typeface="Montserrat Medium"/>
                        </a:rPr>
                        <a:t>Lyle Gomes </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3093449"/>
                  </a:ext>
                </a:extLst>
              </a:tr>
              <a:tr h="43534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b="1" i="0" u="none" strike="noStrike" cap="none">
                          <a:solidFill>
                            <a:schemeClr val="bg1"/>
                          </a:solidFill>
                          <a:latin typeface="Montserrat Medium"/>
                          <a:ea typeface="+mn-ea"/>
                          <a:cs typeface="+mn-cs"/>
                          <a:sym typeface="Arial"/>
                        </a:rPr>
                        <a:t>Guest Speaker - </a:t>
                      </a:r>
                      <a:r>
                        <a:rPr lang="en-US" sz="1600" b="1" i="0" u="none" strike="noStrike" cap="none" noProof="0">
                          <a:solidFill>
                            <a:schemeClr val="bg1"/>
                          </a:solidFill>
                          <a:latin typeface="Montserrat Medium"/>
                          <a:ea typeface="+mn-ea"/>
                          <a:cs typeface="+mn-cs"/>
                          <a:sym typeface="Montserrat ExtraBold"/>
                        </a:rPr>
                        <a:t>Testing Update</a:t>
                      </a:r>
                    </a:p>
                  </a:txBody>
                  <a:tcPr marL="121920" marR="121920" marT="60959" marB="60959">
                    <a:lnL w="28575">
                      <a:solidFill>
                        <a:schemeClr val="tx1"/>
                      </a:solid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0">
                      <a:noFill/>
                    </a:lnTlToBr>
                    <a:lnBlToTr w="0">
                      <a:noFill/>
                    </a:lnBlToTr>
                  </a:tcPr>
                </a:tc>
                <a:tc>
                  <a:txBody>
                    <a:bodyPr/>
                    <a:lstStyle/>
                    <a:p>
                      <a:pPr lvl="0" algn="ctr">
                        <a:buNone/>
                      </a:pPr>
                      <a:r>
                        <a:rPr lang="en-US" sz="1600" b="1">
                          <a:solidFill>
                            <a:schemeClr val="bg1"/>
                          </a:solidFill>
                          <a:latin typeface="Montserrat Medium"/>
                        </a:rPr>
                        <a:t>12-13</a:t>
                      </a:r>
                    </a:p>
                  </a:txBody>
                  <a:tcPr marL="121920" marR="121920" marT="60959" marB="60959">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lvl="0" algn="ctr">
                        <a:buNone/>
                      </a:pPr>
                      <a:r>
                        <a:rPr lang="en-US" sz="1600" b="1">
                          <a:solidFill>
                            <a:schemeClr val="bg1"/>
                          </a:solidFill>
                          <a:latin typeface="Montserrat Medium"/>
                        </a:rPr>
                        <a:t>Nicholas Candela</a:t>
                      </a:r>
                    </a:p>
                  </a:txBody>
                  <a:tcPr marL="121920" marR="121920" marT="60959" marB="60959">
                    <a:lnL w="28575" cap="flat" cmpd="sng" algn="ctr">
                      <a:solidFill>
                        <a:schemeClr val="tx1"/>
                      </a:solidFill>
                      <a:prstDash val="solid"/>
                      <a:round/>
                      <a:headEnd type="none" w="med" len="med"/>
                      <a:tailEnd type="none" w="med" len="med"/>
                    </a:lnL>
                    <a:lnR w="28575">
                      <a:solidFill>
                        <a:schemeClr val="tx1"/>
                      </a:solid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8004429"/>
                  </a:ext>
                </a:extLst>
              </a:tr>
              <a:tr h="435346">
                <a:tc>
                  <a:txBody>
                    <a:bodyPr/>
                    <a:lstStyle/>
                    <a:p>
                      <a:pPr lvl="0">
                        <a:buNone/>
                      </a:pPr>
                      <a:r>
                        <a:rPr lang="en-US" sz="1600" b="1" i="0" u="none" strike="noStrike" cap="none" noProof="0">
                          <a:solidFill>
                            <a:schemeClr val="bg1"/>
                          </a:solidFill>
                          <a:latin typeface="Montserrat Medium"/>
                          <a:ea typeface="+mn-ea"/>
                          <a:cs typeface="+mn-cs"/>
                          <a:sym typeface="Montserrat ExtraBold"/>
                        </a:rPr>
                        <a:t>Q&amp;A with Guest Speakers</a:t>
                      </a:r>
                      <a:endParaRPr lang="en-US" sz="1600" b="1" i="0" u="none" strike="noStrike" cap="none">
                        <a:solidFill>
                          <a:schemeClr val="bg1"/>
                        </a:solidFill>
                        <a:latin typeface="Montserrat Medium"/>
                        <a:ea typeface="+mn-ea"/>
                        <a:cs typeface="+mn-cs"/>
                        <a:sym typeface="Arial"/>
                      </a:endParaRPr>
                    </a:p>
                  </a:txBody>
                  <a:tcPr marL="121920" marR="121920" marT="60959" marB="60959">
                    <a:lnL w="28575">
                      <a:solidFill>
                        <a:schemeClr val="tx1"/>
                      </a:solid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0">
                      <a:noFill/>
                    </a:lnTlToBr>
                    <a:lnBlToTr w="0">
                      <a:noFill/>
                    </a:lnBlToTr>
                  </a:tcPr>
                </a:tc>
                <a:tc>
                  <a:txBody>
                    <a:bodyPr/>
                    <a:lstStyle/>
                    <a:p>
                      <a:pPr lvl="0" algn="ctr">
                        <a:buNone/>
                      </a:pPr>
                      <a:r>
                        <a:rPr lang="en-US" sz="1600" b="1">
                          <a:solidFill>
                            <a:schemeClr val="bg1"/>
                          </a:solidFill>
                          <a:latin typeface="Montserrat Medium"/>
                        </a:rPr>
                        <a:t>13</a:t>
                      </a:r>
                    </a:p>
                  </a:txBody>
                  <a:tcPr marL="121920" marR="121920" marT="60959" marB="60959">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4">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600" b="1">
                        <a:solidFill>
                          <a:schemeClr val="bg1"/>
                        </a:solidFill>
                        <a:latin typeface="Montserrat Medium"/>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600" b="1">
                        <a:solidFill>
                          <a:schemeClr val="bg1"/>
                        </a:solidFill>
                        <a:latin typeface="Montserrat Medium"/>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1">
                          <a:solidFill>
                            <a:schemeClr val="bg1"/>
                          </a:solidFill>
                          <a:latin typeface="Montserrat Medium"/>
                        </a:rPr>
                        <a:t>Kimberly McKenzie</a:t>
                      </a:r>
                    </a:p>
                  </a:txBody>
                  <a:tcPr marL="121920" marR="121920" marT="60959" marB="60959">
                    <a:lnL w="28575" cap="flat" cmpd="sng" algn="ctr">
                      <a:solidFill>
                        <a:schemeClr val="tx1"/>
                      </a:solidFill>
                      <a:prstDash val="solid"/>
                      <a:round/>
                      <a:headEnd type="none" w="med" len="med"/>
                      <a:tailEnd type="none" w="med" len="med"/>
                    </a:lnL>
                    <a:lnR w="28575">
                      <a:solidFill>
                        <a:schemeClr val="tx1"/>
                      </a:solid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561562"/>
                  </a:ext>
                </a:extLst>
              </a:tr>
              <a:tr h="435346">
                <a:tc>
                  <a:txBody>
                    <a:bodyPr/>
                    <a:lstStyle/>
                    <a:p>
                      <a:pPr lvl="0">
                        <a:buNone/>
                      </a:pPr>
                      <a:r>
                        <a:rPr lang="en-US" sz="1600" b="1" i="0" u="none" strike="noStrike" cap="none" noProof="0">
                          <a:solidFill>
                            <a:schemeClr val="bg1"/>
                          </a:solidFill>
                          <a:latin typeface="Montserrat Medium"/>
                          <a:ea typeface="+mn-ea"/>
                          <a:cs typeface="+mn-cs"/>
                          <a:sym typeface="Arial"/>
                        </a:rPr>
                        <a:t>Communications &amp; Key Messages</a:t>
                      </a:r>
                      <a:endParaRPr lang="en-US" sz="1600" b="1" i="0" u="none" strike="noStrike" cap="none">
                        <a:solidFill>
                          <a:schemeClr val="bg1"/>
                        </a:solidFill>
                        <a:latin typeface="Montserrat Medium"/>
                        <a:ea typeface="+mn-ea"/>
                        <a:cs typeface="+mn-cs"/>
                        <a:sym typeface="Arial"/>
                      </a:endParaRPr>
                    </a:p>
                  </a:txBody>
                  <a:tcPr marL="121920" marR="121920" marT="60959" marB="60959">
                    <a:lnL w="28575">
                      <a:solidFill>
                        <a:schemeClr val="tx1"/>
                      </a:solid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a:solidFill>
                        <a:schemeClr val="tx1"/>
                      </a:solidFill>
                    </a:lnB>
                    <a:lnTlToBr w="0">
                      <a:noFill/>
                    </a:lnTlToBr>
                    <a:lnBlToTr w="0">
                      <a:noFill/>
                    </a:lnBlToTr>
                  </a:tcPr>
                </a:tc>
                <a:tc>
                  <a:txBody>
                    <a:bodyPr/>
                    <a:lstStyle/>
                    <a:p>
                      <a:pPr lvl="0" algn="ctr">
                        <a:buNone/>
                      </a:pPr>
                      <a:r>
                        <a:rPr lang="en-US" sz="1600" b="1">
                          <a:solidFill>
                            <a:schemeClr val="bg1"/>
                          </a:solidFill>
                          <a:latin typeface="Montserrat Medium"/>
                        </a:rPr>
                        <a:t>14</a:t>
                      </a:r>
                    </a:p>
                  </a:txBody>
                  <a:tcPr marL="121920" marR="121920" marT="60959" marB="60959">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v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a:ln>
                          <a:noFill/>
                        </a:ln>
                        <a:solidFill>
                          <a:srgbClr val="FFFFFF"/>
                        </a:solidFill>
                        <a:effectLst/>
                        <a:uLnTx/>
                        <a:uFillTx/>
                        <a:latin typeface="Montserrat Medium"/>
                        <a:ea typeface="+mn-ea"/>
                        <a:cs typeface="+mn-cs"/>
                        <a:sym typeface="Arial"/>
                      </a:endParaRPr>
                    </a:p>
                  </a:txBody>
                  <a:tcPr marL="121920" marR="121920" marT="60959" marB="60959">
                    <a:lnL w="28575" cap="flat" cmpd="sng" algn="ctr">
                      <a:solidFill>
                        <a:schemeClr val="tx1"/>
                      </a:solidFill>
                      <a:prstDash val="solid"/>
                      <a:round/>
                      <a:headEnd type="none" w="med" len="med"/>
                      <a:tailEnd type="none" w="med" len="med"/>
                    </a:lnL>
                    <a:lnR w="28575">
                      <a:solidFill>
                        <a:schemeClr val="tx1"/>
                      </a:solid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6309597"/>
                  </a:ext>
                </a:extLst>
              </a:tr>
              <a:tr h="378918">
                <a:tc>
                  <a:txBody>
                    <a:bodyPr/>
                    <a:lstStyle/>
                    <a:p>
                      <a:r>
                        <a:rPr lang="en-US" sz="1600" b="1" i="0" u="none" strike="noStrike" cap="none" dirty="0">
                          <a:solidFill>
                            <a:schemeClr val="bg1"/>
                          </a:solidFill>
                          <a:latin typeface="Montserrat Medium"/>
                          <a:ea typeface="+mn-ea"/>
                          <a:cs typeface="+mn-cs"/>
                          <a:sym typeface="Arial"/>
                        </a:rPr>
                        <a:t>2026: Championing Change</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1">
                          <a:solidFill>
                            <a:schemeClr val="bg1"/>
                          </a:solidFill>
                          <a:latin typeface="Montserrat Medium"/>
                        </a:rPr>
                        <a:t>15-16</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v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a:ln>
                          <a:noFill/>
                        </a:ln>
                        <a:solidFill>
                          <a:srgbClr val="FFFFFF"/>
                        </a:solidFill>
                        <a:effectLst/>
                        <a:uLnTx/>
                        <a:uFillTx/>
                        <a:latin typeface="Montserrat Medium"/>
                        <a:ea typeface="+mn-ea"/>
                        <a:cs typeface="+mn-cs"/>
                        <a:sym typeface="Arial"/>
                      </a:endParaRP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0658931"/>
                  </a:ext>
                </a:extLst>
              </a:tr>
              <a:tr h="378918">
                <a:tc>
                  <a:txBody>
                    <a:bodyPr/>
                    <a:lstStyle/>
                    <a:p>
                      <a:r>
                        <a:rPr lang="en-US" sz="1600" b="1" i="0" u="none" strike="noStrike" cap="none">
                          <a:solidFill>
                            <a:schemeClr val="bg1"/>
                          </a:solidFill>
                          <a:latin typeface="Montserrat Medium"/>
                          <a:ea typeface="+mn-ea"/>
                          <a:cs typeface="+mn-cs"/>
                          <a:sym typeface="Arial"/>
                        </a:rPr>
                        <a:t>Questions, Discussion, &amp; Feedback</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1" dirty="0">
                          <a:solidFill>
                            <a:schemeClr val="bg1"/>
                          </a:solidFill>
                          <a:latin typeface="Montserrat Medium"/>
                        </a:rPr>
                        <a:t>17</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v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a:ln>
                          <a:noFill/>
                        </a:ln>
                        <a:solidFill>
                          <a:srgbClr val="FFFFFF"/>
                        </a:solidFill>
                        <a:effectLst/>
                        <a:uLnTx/>
                        <a:uFillTx/>
                        <a:latin typeface="Montserrat Medium"/>
                        <a:ea typeface="+mn-ea"/>
                        <a:cs typeface="+mn-cs"/>
                        <a:sym typeface="Arial"/>
                      </a:endParaRP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8896597"/>
                  </a:ext>
                </a:extLst>
              </a:tr>
            </a:tbl>
          </a:graphicData>
        </a:graphic>
      </p:graphicFrame>
    </p:spTree>
    <p:extLst>
      <p:ext uri="{BB962C8B-B14F-4D97-AF65-F5344CB8AC3E}">
        <p14:creationId xmlns:p14="http://schemas.microsoft.com/office/powerpoint/2010/main" val="3279666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63020-5C3B-A6B3-F24B-66B3191573C3}"/>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F54BAEED-424B-6BA7-0C79-0AF2EF86266A}"/>
              </a:ext>
            </a:extLst>
          </p:cNvPr>
          <p:cNvSpPr txBox="1">
            <a:spLocks/>
          </p:cNvSpPr>
          <p:nvPr/>
        </p:nvSpPr>
        <p:spPr>
          <a:xfrm>
            <a:off x="285875" y="206891"/>
            <a:ext cx="8403661"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Guest Speaker</a:t>
            </a:r>
          </a:p>
        </p:txBody>
      </p:sp>
      <p:sp>
        <p:nvSpPr>
          <p:cNvPr id="7" name="TextBox 6">
            <a:extLst>
              <a:ext uri="{FF2B5EF4-FFF2-40B4-BE49-F238E27FC236}">
                <a16:creationId xmlns:a16="http://schemas.microsoft.com/office/drawing/2014/main" id="{2A655C59-34ED-A9CD-43A0-306B4C930531}"/>
              </a:ext>
            </a:extLst>
          </p:cNvPr>
          <p:cNvSpPr txBox="1"/>
          <p:nvPr/>
        </p:nvSpPr>
        <p:spPr>
          <a:xfrm>
            <a:off x="4552309" y="4724593"/>
            <a:ext cx="3087382" cy="741357"/>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14999"/>
              </a:lnSpc>
              <a:spcBef>
                <a:spcPts val="0"/>
              </a:spcBef>
              <a:spcAft>
                <a:spcPts val="0"/>
              </a:spcAft>
              <a:buClrTx/>
              <a:buSzTx/>
              <a:buFontTx/>
              <a:buNone/>
              <a:tabLst/>
              <a:defRPr/>
            </a:pPr>
            <a:r>
              <a:rPr kumimoji="0" lang="en-US" sz="2000" b="1" i="0" u="none" strike="noStrike" kern="1200" cap="none" spc="0" normalizeH="0" baseline="0" noProof="0">
                <a:ln>
                  <a:noFill/>
                </a:ln>
                <a:solidFill>
                  <a:srgbClr val="C00000"/>
                </a:solidFill>
                <a:effectLst/>
                <a:uLnTx/>
                <a:uFillTx/>
                <a:latin typeface="Montserrat"/>
                <a:ea typeface="+mn-ea"/>
                <a:cs typeface="+mn-cs"/>
                <a:sym typeface="Montserrat"/>
              </a:rPr>
              <a:t>Lyle Gomes</a:t>
            </a:r>
          </a:p>
          <a:p>
            <a:pPr lvl="0" algn="ctr">
              <a:lnSpc>
                <a:spcPct val="114999"/>
              </a:lnSpc>
              <a:defRPr/>
            </a:pPr>
            <a:r>
              <a:rPr lang="en-US"/>
              <a:t>Vice President for Finance</a:t>
            </a:r>
            <a:endParaRPr kumimoji="0" lang="en-US" sz="2400" b="0" i="0" u="none" strike="noStrike" kern="1200" cap="none" spc="0" normalizeH="0" baseline="0" noProof="0">
              <a:ln>
                <a:noFill/>
              </a:ln>
              <a:solidFill>
                <a:srgbClr val="000000"/>
              </a:solidFill>
              <a:effectLst/>
              <a:uLnTx/>
              <a:uFillTx/>
              <a:latin typeface="Montserrat"/>
              <a:ea typeface="Montserrat"/>
              <a:cs typeface="Montserrat"/>
              <a:sym typeface="Montserrat"/>
            </a:endParaRPr>
          </a:p>
        </p:txBody>
      </p:sp>
      <p:pic>
        <p:nvPicPr>
          <p:cNvPr id="1026" name="Picture 2" descr="Nicholas Candela headshot picture.&#10;">
            <a:extLst>
              <a:ext uri="{FF2B5EF4-FFF2-40B4-BE49-F238E27FC236}">
                <a16:creationId xmlns:a16="http://schemas.microsoft.com/office/drawing/2014/main" id="{8DB5CE11-5890-2122-977D-A7E23A1C81A7}"/>
              </a:ext>
            </a:extLst>
          </p:cNvPr>
          <p:cNvPicPr>
            <a:picLocks noChangeAspect="1" noChangeArrowheads="1"/>
          </p:cNvPicPr>
          <p:nvPr/>
        </p:nvPicPr>
        <p:blipFill>
          <a:blip r:embed="rId4"/>
          <a:srcRect/>
          <a:stretch>
            <a:fillRect/>
          </a:stretch>
        </p:blipFill>
        <p:spPr bwMode="auto">
          <a:xfrm>
            <a:off x="4447676" y="1427944"/>
            <a:ext cx="3296649" cy="329664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close-up of a person smiling&#10;&#10;AI-generated content may be incorrect.">
            <a:extLst>
              <a:ext uri="{FF2B5EF4-FFF2-40B4-BE49-F238E27FC236}">
                <a16:creationId xmlns:a16="http://schemas.microsoft.com/office/drawing/2014/main" id="{D0AC4428-F30F-3881-0A7F-EDF93AFFC794}"/>
              </a:ext>
            </a:extLst>
          </p:cNvPr>
          <p:cNvPicPr>
            <a:picLocks noChangeAspect="1"/>
          </p:cNvPicPr>
          <p:nvPr/>
        </p:nvPicPr>
        <p:blipFill>
          <a:blip r:embed="rId5"/>
          <a:stretch>
            <a:fillRect/>
          </a:stretch>
        </p:blipFill>
        <p:spPr>
          <a:xfrm>
            <a:off x="4711700" y="1716617"/>
            <a:ext cx="2736850" cy="2736849"/>
          </a:xfrm>
          <a:prstGeom prst="rect">
            <a:avLst/>
          </a:prstGeom>
        </p:spPr>
      </p:pic>
    </p:spTree>
    <p:extLst>
      <p:ext uri="{BB962C8B-B14F-4D97-AF65-F5344CB8AC3E}">
        <p14:creationId xmlns:p14="http://schemas.microsoft.com/office/powerpoint/2010/main" val="3051948127"/>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EF54E-AF81-EED2-5419-5E7E814F7DBC}"/>
            </a:ext>
          </a:extLst>
        </p:cNvPr>
        <p:cNvGrpSpPr/>
        <p:nvPr/>
      </p:nvGrpSpPr>
      <p:grpSpPr>
        <a:xfrm>
          <a:off x="0" y="0"/>
          <a:ext cx="0" cy="0"/>
          <a:chOff x="0" y="0"/>
          <a:chExt cx="0" cy="0"/>
        </a:xfrm>
      </p:grpSpPr>
      <p:pic>
        <p:nvPicPr>
          <p:cNvPr id="4" name="Google Shape;118;p20">
            <a:extLst>
              <a:ext uri="{FF2B5EF4-FFF2-40B4-BE49-F238E27FC236}">
                <a16:creationId xmlns:a16="http://schemas.microsoft.com/office/drawing/2014/main" id="{1C0EFC8F-75B4-DEDC-B5FD-0E505D8BD52A}"/>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10800000">
            <a:off x="568338" y="1017332"/>
            <a:ext cx="11059218" cy="122845"/>
          </a:xfrm>
          <a:prstGeom prst="rect">
            <a:avLst/>
          </a:prstGeom>
          <a:noFill/>
          <a:ln>
            <a:noFill/>
          </a:ln>
        </p:spPr>
      </p:pic>
      <p:sp>
        <p:nvSpPr>
          <p:cNvPr id="2" name="TextBox 1">
            <a:extLst>
              <a:ext uri="{FF2B5EF4-FFF2-40B4-BE49-F238E27FC236}">
                <a16:creationId xmlns:a16="http://schemas.microsoft.com/office/drawing/2014/main" id="{1B7C57FA-D243-72A1-0B92-A3844D4BD80B}"/>
              </a:ext>
            </a:extLst>
          </p:cNvPr>
          <p:cNvSpPr txBox="1"/>
          <p:nvPr/>
        </p:nvSpPr>
        <p:spPr>
          <a:xfrm>
            <a:off x="566391" y="1140636"/>
            <a:ext cx="1105921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C00000"/>
                </a:solidFill>
                <a:effectLst/>
                <a:uLnTx/>
                <a:uFillTx/>
                <a:latin typeface="Montserrat" panose="00000500000000000000" pitchFamily="2" charset="0"/>
                <a:ea typeface="+mn-lt"/>
                <a:cs typeface="Arial"/>
              </a:rPr>
              <a:t>Thank you for your leadership, partnership, and commitment throughout 2025!</a:t>
            </a:r>
            <a:endParaRPr kumimoji="0" lang="en-US" sz="2000" b="1" i="0" u="none" strike="noStrike" kern="1200" cap="none" spc="0" normalizeH="0" baseline="0" noProof="0">
              <a:ln>
                <a:noFill/>
              </a:ln>
              <a:solidFill>
                <a:srgbClr val="000000"/>
              </a:solidFill>
              <a:effectLst/>
              <a:uLnTx/>
              <a:uFillTx/>
              <a:latin typeface="Montserrat" panose="00000500000000000000" pitchFamily="2" charset="0"/>
              <a:ea typeface="+mn-ea"/>
              <a:cs typeface="+mn-cs"/>
            </a:endParaRPr>
          </a:p>
        </p:txBody>
      </p:sp>
      <p:sp>
        <p:nvSpPr>
          <p:cNvPr id="3" name="TextBox 2">
            <a:extLst>
              <a:ext uri="{FF2B5EF4-FFF2-40B4-BE49-F238E27FC236}">
                <a16:creationId xmlns:a16="http://schemas.microsoft.com/office/drawing/2014/main" id="{2C0FEA28-A284-8F54-1D46-1CF2B621365B}"/>
              </a:ext>
            </a:extLst>
          </p:cNvPr>
          <p:cNvSpPr txBox="1"/>
          <p:nvPr/>
        </p:nvSpPr>
        <p:spPr>
          <a:xfrm>
            <a:off x="1227261" y="3552473"/>
            <a:ext cx="1614870"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Montserrat"/>
                <a:ea typeface="+mn-lt"/>
                <a:cs typeface="Arial"/>
              </a:rPr>
              <a:t>Reinforce</a:t>
            </a:r>
            <a:r>
              <a:rPr kumimoji="0" lang="en-US" sz="2000" b="0" i="0" u="none" strike="noStrike" kern="1200" cap="none" spc="0" normalizeH="0" baseline="0" noProof="0">
                <a:ln>
                  <a:noFill/>
                </a:ln>
                <a:solidFill>
                  <a:srgbClr val="000000"/>
                </a:solidFill>
                <a:effectLst/>
                <a:uLnTx/>
                <a:uFillTx/>
                <a:latin typeface="Montserrat"/>
                <a:ea typeface="+mn-lt"/>
                <a:cs typeface="Arial"/>
              </a:rPr>
              <a:t> WolfieONE messages </a:t>
            </a:r>
            <a:endParaRPr kumimoji="0" lang="en-US" sz="2000" b="0" i="0" u="none" strike="noStrike" kern="1200" cap="none" spc="0" normalizeH="0" baseline="0" noProof="0">
              <a:ln>
                <a:noFill/>
              </a:ln>
              <a:solidFill>
                <a:srgbClr val="000000"/>
              </a:solidFill>
              <a:effectLst/>
              <a:uLnTx/>
              <a:uFillTx/>
              <a:latin typeface="Montserrat"/>
              <a:ea typeface="+mn-ea"/>
              <a:cs typeface="+mn-cs"/>
            </a:endParaRPr>
          </a:p>
        </p:txBody>
      </p:sp>
      <p:sp>
        <p:nvSpPr>
          <p:cNvPr id="7" name="Title 1">
            <a:extLst>
              <a:ext uri="{FF2B5EF4-FFF2-40B4-BE49-F238E27FC236}">
                <a16:creationId xmlns:a16="http://schemas.microsoft.com/office/drawing/2014/main" id="{22EFC3FD-1E25-3FEF-76C0-BEA08BC50F13}"/>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Happy New Year!</a:t>
            </a:r>
          </a:p>
        </p:txBody>
      </p:sp>
      <p:sp>
        <p:nvSpPr>
          <p:cNvPr id="11" name="TextBox 10">
            <a:extLst>
              <a:ext uri="{FF2B5EF4-FFF2-40B4-BE49-F238E27FC236}">
                <a16:creationId xmlns:a16="http://schemas.microsoft.com/office/drawing/2014/main" id="{48F9AD9E-B62E-0065-E6AC-FEBEF936F904}"/>
              </a:ext>
            </a:extLst>
          </p:cNvPr>
          <p:cNvSpPr txBox="1"/>
          <p:nvPr/>
        </p:nvSpPr>
        <p:spPr>
          <a:xfrm>
            <a:off x="8101970" y="3520506"/>
            <a:ext cx="3368670"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Montserrat"/>
                <a:ea typeface="+mn-lt"/>
                <a:cs typeface="Arial"/>
              </a:rPr>
              <a:t>Surface</a:t>
            </a:r>
            <a:r>
              <a:rPr kumimoji="0" lang="en-US" sz="2000" b="0" i="0" u="none" strike="noStrike" kern="1200" cap="none" spc="0" normalizeH="0" baseline="0" noProof="0">
                <a:ln>
                  <a:noFill/>
                </a:ln>
                <a:solidFill>
                  <a:srgbClr val="000000"/>
                </a:solidFill>
                <a:effectLst/>
                <a:uLnTx/>
                <a:uFillTx/>
                <a:latin typeface="Montserrat"/>
                <a:ea typeface="+mn-lt"/>
                <a:cs typeface="Arial"/>
              </a:rPr>
              <a:t> questions, concerns, and feedback early</a:t>
            </a:r>
            <a:endParaRPr kumimoji="0" lang="en-US" sz="2000" b="0" i="0" u="none" strike="noStrike" kern="1200" cap="none" spc="0" normalizeH="0" baseline="0" noProof="0">
              <a:ln>
                <a:noFill/>
              </a:ln>
              <a:solidFill>
                <a:srgbClr val="000000"/>
              </a:solidFill>
              <a:effectLst/>
              <a:uLnTx/>
              <a:uFillTx/>
              <a:latin typeface="Montserrat"/>
              <a:ea typeface="+mn-ea"/>
              <a:cs typeface="+mn-cs"/>
            </a:endParaRPr>
          </a:p>
        </p:txBody>
      </p:sp>
      <p:sp>
        <p:nvSpPr>
          <p:cNvPr id="15" name="TextBox 14">
            <a:extLst>
              <a:ext uri="{FF2B5EF4-FFF2-40B4-BE49-F238E27FC236}">
                <a16:creationId xmlns:a16="http://schemas.microsoft.com/office/drawing/2014/main" id="{44B493F1-94AF-1C75-C28A-7C39BABC579E}"/>
              </a:ext>
            </a:extLst>
          </p:cNvPr>
          <p:cNvSpPr txBox="1"/>
          <p:nvPr/>
        </p:nvSpPr>
        <p:spPr>
          <a:xfrm>
            <a:off x="1227261" y="5341327"/>
            <a:ext cx="973747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C00000"/>
                </a:solidFill>
                <a:effectLst/>
                <a:uLnTx/>
                <a:uFillTx/>
                <a:latin typeface="Montserrat" panose="00000500000000000000" pitchFamily="2" charset="0"/>
                <a:ea typeface="+mn-ea"/>
                <a:cs typeface="+mn-cs"/>
              </a:rPr>
              <a:t>Your contributions directly supported project momentum and preparedness heading into 2026.</a:t>
            </a:r>
            <a:endParaRPr kumimoji="0" lang="en-US" sz="2000" b="0" i="0" u="none" strike="noStrike" kern="1200" cap="none" spc="0" normalizeH="0" baseline="0" noProof="0">
              <a:ln>
                <a:noFill/>
              </a:ln>
              <a:solidFill>
                <a:srgbClr val="000000"/>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Montserrat" panose="00000500000000000000" pitchFamily="2" charset="0"/>
              <a:ea typeface="+mn-ea"/>
              <a:cs typeface="+mn-cs"/>
            </a:endParaRPr>
          </a:p>
        </p:txBody>
      </p:sp>
      <p:sp>
        <p:nvSpPr>
          <p:cNvPr id="8" name="TextBox 7">
            <a:extLst>
              <a:ext uri="{FF2B5EF4-FFF2-40B4-BE49-F238E27FC236}">
                <a16:creationId xmlns:a16="http://schemas.microsoft.com/office/drawing/2014/main" id="{529CAA1E-10D2-9641-765F-64559E58AEE0}"/>
              </a:ext>
            </a:extLst>
          </p:cNvPr>
          <p:cNvSpPr txBox="1"/>
          <p:nvPr/>
        </p:nvSpPr>
        <p:spPr>
          <a:xfrm>
            <a:off x="812800" y="1838362"/>
            <a:ext cx="50495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Montserrat" panose="00000500000000000000" pitchFamily="2" charset="0"/>
                <a:ea typeface="+mn-lt"/>
                <a:cs typeface="Arial"/>
              </a:rPr>
              <a:t>In 2025, Change Champions helped:</a:t>
            </a:r>
            <a:endParaRPr kumimoji="0" lang="en-US" sz="1800" b="1" i="0" u="none" strike="noStrike" kern="1200" cap="none" spc="0" normalizeH="0" baseline="0" noProof="0">
              <a:ln>
                <a:noFill/>
              </a:ln>
              <a:solidFill>
                <a:srgbClr val="000000"/>
              </a:solidFill>
              <a:effectLst/>
              <a:uLnTx/>
              <a:uFillTx/>
              <a:latin typeface="Montserrat" panose="00000500000000000000" pitchFamily="2" charset="0"/>
              <a:ea typeface="+mn-ea"/>
              <a:cs typeface="+mn-cs"/>
            </a:endParaRPr>
          </a:p>
        </p:txBody>
      </p:sp>
      <p:sp>
        <p:nvSpPr>
          <p:cNvPr id="17" name="TextBox 16">
            <a:extLst>
              <a:ext uri="{FF2B5EF4-FFF2-40B4-BE49-F238E27FC236}">
                <a16:creationId xmlns:a16="http://schemas.microsoft.com/office/drawing/2014/main" id="{783FF04C-1DE7-D6D8-2FFD-545003FFFC9D}"/>
              </a:ext>
            </a:extLst>
          </p:cNvPr>
          <p:cNvSpPr txBox="1"/>
          <p:nvPr/>
        </p:nvSpPr>
        <p:spPr>
          <a:xfrm>
            <a:off x="4347850" y="3398586"/>
            <a:ext cx="320611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Montserrat" panose="00000500000000000000" pitchFamily="2" charset="0"/>
                <a:ea typeface="+mn-ea"/>
                <a:cs typeface="+mn-cs"/>
              </a:rPr>
              <a:t>Disseminate</a:t>
            </a:r>
            <a:r>
              <a:rPr kumimoji="0" lang="en-US" sz="2000" b="0" i="0" u="none" strike="noStrike" kern="1200" cap="none" spc="0" normalizeH="0" baseline="0" noProof="0">
                <a:ln>
                  <a:noFill/>
                </a:ln>
                <a:solidFill>
                  <a:srgbClr val="000000"/>
                </a:solidFill>
                <a:effectLst/>
                <a:uLnTx/>
                <a:uFillTx/>
                <a:latin typeface="Montserrat" panose="00000500000000000000" pitchFamily="2" charset="0"/>
                <a:ea typeface="+mn-ea"/>
                <a:cs typeface="+mn-cs"/>
              </a:rPr>
              <a:t> key changes through meetings and communications</a:t>
            </a:r>
          </a:p>
        </p:txBody>
      </p:sp>
      <p:pic>
        <p:nvPicPr>
          <p:cNvPr id="19" name="Graphic 18" descr="Meeting with solid fill">
            <a:extLst>
              <a:ext uri="{FF2B5EF4-FFF2-40B4-BE49-F238E27FC236}">
                <a16:creationId xmlns:a16="http://schemas.microsoft.com/office/drawing/2014/main" id="{FFE49D5F-5704-4627-829B-3007E08B33B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64672" y="2273145"/>
            <a:ext cx="1123310" cy="1123310"/>
          </a:xfrm>
          <a:prstGeom prst="rect">
            <a:avLst/>
          </a:prstGeom>
        </p:spPr>
      </p:pic>
      <p:pic>
        <p:nvPicPr>
          <p:cNvPr id="21" name="Graphic 20" descr="Marketing with solid fill">
            <a:extLst>
              <a:ext uri="{FF2B5EF4-FFF2-40B4-BE49-F238E27FC236}">
                <a16:creationId xmlns:a16="http://schemas.microsoft.com/office/drawing/2014/main" id="{CEA5AE45-9245-AB3D-FF38-C1A47AD835C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81760" y="2334429"/>
            <a:ext cx="1123310" cy="1123310"/>
          </a:xfrm>
          <a:prstGeom prst="rect">
            <a:avLst/>
          </a:prstGeom>
        </p:spPr>
      </p:pic>
      <p:pic>
        <p:nvPicPr>
          <p:cNvPr id="23" name="Graphic 22" descr="Upstairs with solid fill">
            <a:extLst>
              <a:ext uri="{FF2B5EF4-FFF2-40B4-BE49-F238E27FC236}">
                <a16:creationId xmlns:a16="http://schemas.microsoft.com/office/drawing/2014/main" id="{CD0EFD53-3998-CD5B-9BB7-A568CB5CF10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0560" y="5122510"/>
            <a:ext cx="1064400" cy="1064400"/>
          </a:xfrm>
          <a:prstGeom prst="rect">
            <a:avLst/>
          </a:prstGeom>
        </p:spPr>
      </p:pic>
      <p:pic>
        <p:nvPicPr>
          <p:cNvPr id="25" name="Graphic 24" descr="Hand with solid fill">
            <a:extLst>
              <a:ext uri="{FF2B5EF4-FFF2-40B4-BE49-F238E27FC236}">
                <a16:creationId xmlns:a16="http://schemas.microsoft.com/office/drawing/2014/main" id="{1B9945E9-23D5-B44D-1BF5-0F394B98475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148450" y="2273145"/>
            <a:ext cx="1123310" cy="1123310"/>
          </a:xfrm>
          <a:prstGeom prst="rect">
            <a:avLst/>
          </a:prstGeom>
        </p:spPr>
      </p:pic>
    </p:spTree>
    <p:extLst>
      <p:ext uri="{BB962C8B-B14F-4D97-AF65-F5344CB8AC3E}">
        <p14:creationId xmlns:p14="http://schemas.microsoft.com/office/powerpoint/2010/main" val="3207656896"/>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6B019-A4EC-BC90-5E61-B4F7F22E551E}"/>
            </a:ext>
          </a:extLst>
        </p:cNvPr>
        <p:cNvGrpSpPr/>
        <p:nvPr/>
      </p:nvGrpSpPr>
      <p:grpSpPr>
        <a:xfrm>
          <a:off x="0" y="0"/>
          <a:ext cx="0" cy="0"/>
          <a:chOff x="0" y="0"/>
          <a:chExt cx="0" cy="0"/>
        </a:xfrm>
      </p:grpSpPr>
      <p:pic>
        <p:nvPicPr>
          <p:cNvPr id="4" name="Google Shape;118;p20">
            <a:extLst>
              <a:ext uri="{FF2B5EF4-FFF2-40B4-BE49-F238E27FC236}">
                <a16:creationId xmlns:a16="http://schemas.microsoft.com/office/drawing/2014/main" id="{24547F9F-FFBC-5D92-E55E-414E881C52C3}"/>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10800000">
            <a:off x="568338" y="1017332"/>
            <a:ext cx="11059218" cy="122845"/>
          </a:xfrm>
          <a:prstGeom prst="rect">
            <a:avLst/>
          </a:prstGeom>
          <a:noFill/>
          <a:ln>
            <a:noFill/>
          </a:ln>
        </p:spPr>
      </p:pic>
      <p:sp>
        <p:nvSpPr>
          <p:cNvPr id="7" name="Title 1">
            <a:extLst>
              <a:ext uri="{FF2B5EF4-FFF2-40B4-BE49-F238E27FC236}">
                <a16:creationId xmlns:a16="http://schemas.microsoft.com/office/drawing/2014/main" id="{11820483-47B8-BFE5-11E1-13C726F4945B}"/>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A </a:t>
            </a:r>
            <a:r>
              <a:rPr lang="en-US" sz="3700" kern="0">
                <a:solidFill>
                  <a:srgbClr val="990000"/>
                </a:solidFill>
              </a:rPr>
              <a:t>Look</a:t>
            </a:r>
            <a:r>
              <a:rPr kumimoji="0" lang="en-US" sz="3700" b="0" i="0" u="none" strike="noStrike" kern="0" cap="none" spc="0" normalizeH="0" baseline="0" noProof="0">
                <a:ln>
                  <a:noFill/>
                </a:ln>
                <a:solidFill>
                  <a:srgbClr val="990000"/>
                </a:solidFill>
                <a:effectLst/>
                <a:uLnTx/>
                <a:uFillTx/>
                <a:latin typeface="Montserrat ExtraBold"/>
                <a:sym typeface="Montserrat ExtraBold"/>
              </a:rPr>
              <a:t> </a:t>
            </a:r>
            <a:r>
              <a:rPr lang="en-US" sz="3700" kern="0">
                <a:solidFill>
                  <a:srgbClr val="990000"/>
                </a:solidFill>
              </a:rPr>
              <a:t>Back</a:t>
            </a:r>
            <a:r>
              <a:rPr kumimoji="0" lang="en-US" sz="3700" b="0" i="0" u="none" strike="noStrike" kern="0" cap="none" spc="0" normalizeH="0" baseline="0" noProof="0">
                <a:ln>
                  <a:noFill/>
                </a:ln>
                <a:solidFill>
                  <a:srgbClr val="990000"/>
                </a:solidFill>
                <a:effectLst/>
                <a:uLnTx/>
                <a:uFillTx/>
                <a:latin typeface="Montserrat ExtraBold"/>
                <a:sym typeface="Montserrat ExtraBold"/>
              </a:rPr>
              <a:t> at 2025</a:t>
            </a:r>
          </a:p>
        </p:txBody>
      </p:sp>
      <p:sp>
        <p:nvSpPr>
          <p:cNvPr id="9" name="TextBox 8">
            <a:extLst>
              <a:ext uri="{FF2B5EF4-FFF2-40B4-BE49-F238E27FC236}">
                <a16:creationId xmlns:a16="http://schemas.microsoft.com/office/drawing/2014/main" id="{52B40FED-0A5D-2637-3DB6-15F238F2796A}"/>
              </a:ext>
            </a:extLst>
          </p:cNvPr>
          <p:cNvSpPr txBox="1"/>
          <p:nvPr/>
        </p:nvSpPr>
        <p:spPr>
          <a:xfrm>
            <a:off x="1153649" y="5725218"/>
            <a:ext cx="9884699" cy="400110"/>
          </a:xfrm>
          <a:prstGeom prst="rect">
            <a:avLst/>
          </a:prstGeom>
          <a:noFill/>
        </p:spPr>
        <p:txBody>
          <a:bodyPr wrap="square" lIns="91440" tIns="45720" rIns="91440" bIns="45720" rtlCol="0" anchor="t">
            <a:spAutoFit/>
          </a:bodyPr>
          <a:lstStyle/>
          <a:p>
            <a:pPr algn="ctr">
              <a:defRPr/>
            </a:pPr>
            <a:r>
              <a:rPr lang="en-US" sz="2000" b="1">
                <a:solidFill>
                  <a:srgbClr val="000000"/>
                </a:solidFill>
                <a:latin typeface="Montserrat"/>
                <a:ea typeface="+mn-lt"/>
                <a:cs typeface="Arial"/>
              </a:rPr>
              <a:t>Change Champion Events – OCM Conducted</a:t>
            </a:r>
          </a:p>
        </p:txBody>
      </p:sp>
      <p:pic>
        <p:nvPicPr>
          <p:cNvPr id="1027" name="Picture 3">
            <a:extLst>
              <a:ext uri="{FF2B5EF4-FFF2-40B4-BE49-F238E27FC236}">
                <a16:creationId xmlns:a16="http://schemas.microsoft.com/office/drawing/2014/main" id="{BAA2385F-9C64-FF2C-9705-474ACF6AEF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8470" y="1318661"/>
            <a:ext cx="7392927" cy="4448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9761960"/>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2DC88-12F9-4160-1692-00876E99E494}"/>
            </a:ext>
          </a:extLst>
        </p:cNvPr>
        <p:cNvGrpSpPr/>
        <p:nvPr/>
      </p:nvGrpSpPr>
      <p:grpSpPr>
        <a:xfrm>
          <a:off x="0" y="0"/>
          <a:ext cx="0" cy="0"/>
          <a:chOff x="0" y="0"/>
          <a:chExt cx="0" cy="0"/>
        </a:xfrm>
      </p:grpSpPr>
      <p:pic>
        <p:nvPicPr>
          <p:cNvPr id="4" name="Google Shape;118;p20">
            <a:extLst>
              <a:ext uri="{FF2B5EF4-FFF2-40B4-BE49-F238E27FC236}">
                <a16:creationId xmlns:a16="http://schemas.microsoft.com/office/drawing/2014/main" id="{D2ED9F35-1CF5-FF70-ED5D-CC908335AC77}"/>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10800000">
            <a:off x="568338" y="1017332"/>
            <a:ext cx="11059218" cy="122845"/>
          </a:xfrm>
          <a:prstGeom prst="rect">
            <a:avLst/>
          </a:prstGeom>
          <a:noFill/>
          <a:ln>
            <a:noFill/>
          </a:ln>
        </p:spPr>
      </p:pic>
      <p:sp>
        <p:nvSpPr>
          <p:cNvPr id="7" name="Title 1">
            <a:extLst>
              <a:ext uri="{FF2B5EF4-FFF2-40B4-BE49-F238E27FC236}">
                <a16:creationId xmlns:a16="http://schemas.microsoft.com/office/drawing/2014/main" id="{A07B668E-9B45-3E93-7980-2A3C1C24BAFE}"/>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A </a:t>
            </a:r>
            <a:r>
              <a:rPr lang="en-US" sz="3700" kern="0">
                <a:solidFill>
                  <a:srgbClr val="990000"/>
                </a:solidFill>
              </a:rPr>
              <a:t>Look</a:t>
            </a:r>
            <a:r>
              <a:rPr kumimoji="0" lang="en-US" sz="3700" b="0" i="0" u="none" strike="noStrike" kern="0" cap="none" spc="0" normalizeH="0" baseline="0" noProof="0">
                <a:ln>
                  <a:noFill/>
                </a:ln>
                <a:solidFill>
                  <a:srgbClr val="990000"/>
                </a:solidFill>
                <a:effectLst/>
                <a:uLnTx/>
                <a:uFillTx/>
                <a:latin typeface="Montserrat ExtraBold"/>
                <a:sym typeface="Montserrat ExtraBold"/>
              </a:rPr>
              <a:t> </a:t>
            </a:r>
            <a:r>
              <a:rPr lang="en-US" sz="3700" kern="0">
                <a:solidFill>
                  <a:srgbClr val="990000"/>
                </a:solidFill>
              </a:rPr>
              <a:t>Back</a:t>
            </a:r>
            <a:r>
              <a:rPr kumimoji="0" lang="en-US" sz="3700" b="0" i="0" u="none" strike="noStrike" kern="0" cap="none" spc="0" normalizeH="0" baseline="0" noProof="0">
                <a:ln>
                  <a:noFill/>
                </a:ln>
                <a:solidFill>
                  <a:srgbClr val="990000"/>
                </a:solidFill>
                <a:effectLst/>
                <a:uLnTx/>
                <a:uFillTx/>
                <a:latin typeface="Montserrat ExtraBold"/>
                <a:sym typeface="Montserrat ExtraBold"/>
              </a:rPr>
              <a:t> at 2025</a:t>
            </a:r>
          </a:p>
        </p:txBody>
      </p:sp>
      <p:sp>
        <p:nvSpPr>
          <p:cNvPr id="9" name="TextBox 8">
            <a:extLst>
              <a:ext uri="{FF2B5EF4-FFF2-40B4-BE49-F238E27FC236}">
                <a16:creationId xmlns:a16="http://schemas.microsoft.com/office/drawing/2014/main" id="{88EB1FB3-391F-19E1-A649-E66340E8AA17}"/>
              </a:ext>
            </a:extLst>
          </p:cNvPr>
          <p:cNvSpPr txBox="1"/>
          <p:nvPr/>
        </p:nvSpPr>
        <p:spPr>
          <a:xfrm>
            <a:off x="1153650" y="5166953"/>
            <a:ext cx="9884699" cy="400110"/>
          </a:xfrm>
          <a:prstGeom prst="rect">
            <a:avLst/>
          </a:prstGeom>
          <a:noFill/>
        </p:spPr>
        <p:txBody>
          <a:bodyPr wrap="square" lIns="91440" tIns="45720" rIns="91440" bIns="45720" rtlCol="0" anchor="t">
            <a:spAutoFit/>
          </a:bodyPr>
          <a:lstStyle/>
          <a:p>
            <a:pPr algn="ctr">
              <a:defRPr/>
            </a:pPr>
            <a:r>
              <a:rPr lang="en-US" sz="2000" b="1">
                <a:solidFill>
                  <a:srgbClr val="000000"/>
                </a:solidFill>
                <a:latin typeface="Montserrat"/>
                <a:ea typeface="+mn-lt"/>
                <a:cs typeface="Arial"/>
              </a:rPr>
              <a:t>Change Champion Events</a:t>
            </a:r>
          </a:p>
        </p:txBody>
      </p:sp>
      <p:pic>
        <p:nvPicPr>
          <p:cNvPr id="2049" name="Picture 1">
            <a:extLst>
              <a:ext uri="{FF2B5EF4-FFF2-40B4-BE49-F238E27FC236}">
                <a16:creationId xmlns:a16="http://schemas.microsoft.com/office/drawing/2014/main" id="{CA11D6D7-A1AC-576A-459F-31B4889B60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5643" y="1886552"/>
            <a:ext cx="4591050" cy="27622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640BF496-F589-53B4-FCA3-0AAA47366D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4173" y="1886552"/>
            <a:ext cx="4591050" cy="276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463589"/>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52FD4-0C23-D9AE-3DC6-DF0FF1F43CB1}"/>
            </a:ext>
          </a:extLst>
        </p:cNvPr>
        <p:cNvGrpSpPr/>
        <p:nvPr/>
      </p:nvGrpSpPr>
      <p:grpSpPr>
        <a:xfrm>
          <a:off x="0" y="0"/>
          <a:ext cx="0" cy="0"/>
          <a:chOff x="0" y="0"/>
          <a:chExt cx="0" cy="0"/>
        </a:xfrm>
      </p:grpSpPr>
      <p:pic>
        <p:nvPicPr>
          <p:cNvPr id="4" name="Google Shape;118;p20">
            <a:extLst>
              <a:ext uri="{FF2B5EF4-FFF2-40B4-BE49-F238E27FC236}">
                <a16:creationId xmlns:a16="http://schemas.microsoft.com/office/drawing/2014/main" id="{FE0D9303-6360-527A-6071-B9FB965FB1A9}"/>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10800000">
            <a:off x="568338" y="1017332"/>
            <a:ext cx="11059218" cy="122845"/>
          </a:xfrm>
          <a:prstGeom prst="rect">
            <a:avLst/>
          </a:prstGeom>
          <a:noFill/>
          <a:ln>
            <a:noFill/>
          </a:ln>
        </p:spPr>
      </p:pic>
      <p:sp>
        <p:nvSpPr>
          <p:cNvPr id="7" name="Title 1">
            <a:extLst>
              <a:ext uri="{FF2B5EF4-FFF2-40B4-BE49-F238E27FC236}">
                <a16:creationId xmlns:a16="http://schemas.microsoft.com/office/drawing/2014/main" id="{20E77D96-BE39-835A-6AF3-1CBBC63B00A6}"/>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A </a:t>
            </a:r>
            <a:r>
              <a:rPr lang="en-US" sz="3700" kern="0">
                <a:solidFill>
                  <a:srgbClr val="990000"/>
                </a:solidFill>
              </a:rPr>
              <a:t>Look</a:t>
            </a:r>
            <a:r>
              <a:rPr kumimoji="0" lang="en-US" sz="3700" b="0" i="0" u="none" strike="noStrike" kern="0" cap="none" spc="0" normalizeH="0" baseline="0" noProof="0">
                <a:ln>
                  <a:noFill/>
                </a:ln>
                <a:solidFill>
                  <a:srgbClr val="990000"/>
                </a:solidFill>
                <a:effectLst/>
                <a:uLnTx/>
                <a:uFillTx/>
                <a:latin typeface="Montserrat ExtraBold"/>
                <a:sym typeface="Montserrat ExtraBold"/>
              </a:rPr>
              <a:t> </a:t>
            </a:r>
            <a:r>
              <a:rPr lang="en-US" sz="3700" kern="0">
                <a:solidFill>
                  <a:srgbClr val="990000"/>
                </a:solidFill>
              </a:rPr>
              <a:t>Back</a:t>
            </a:r>
            <a:r>
              <a:rPr kumimoji="0" lang="en-US" sz="3700" b="0" i="0" u="none" strike="noStrike" kern="0" cap="none" spc="0" normalizeH="0" baseline="0" noProof="0">
                <a:ln>
                  <a:noFill/>
                </a:ln>
                <a:solidFill>
                  <a:srgbClr val="990000"/>
                </a:solidFill>
                <a:effectLst/>
                <a:uLnTx/>
                <a:uFillTx/>
                <a:latin typeface="Montserrat ExtraBold"/>
                <a:sym typeface="Montserrat ExtraBold"/>
              </a:rPr>
              <a:t> at 2025</a:t>
            </a:r>
          </a:p>
        </p:txBody>
      </p:sp>
      <p:sp>
        <p:nvSpPr>
          <p:cNvPr id="9" name="TextBox 8">
            <a:extLst>
              <a:ext uri="{FF2B5EF4-FFF2-40B4-BE49-F238E27FC236}">
                <a16:creationId xmlns:a16="http://schemas.microsoft.com/office/drawing/2014/main" id="{7A943624-103C-A6FA-3624-A56EAFF3FE74}"/>
              </a:ext>
            </a:extLst>
          </p:cNvPr>
          <p:cNvSpPr txBox="1"/>
          <p:nvPr/>
        </p:nvSpPr>
        <p:spPr>
          <a:xfrm>
            <a:off x="1153650" y="5166953"/>
            <a:ext cx="9884699" cy="400110"/>
          </a:xfrm>
          <a:prstGeom prst="rect">
            <a:avLst/>
          </a:prstGeom>
          <a:noFill/>
        </p:spPr>
        <p:txBody>
          <a:bodyPr wrap="square" lIns="91440" tIns="45720" rIns="91440" bIns="45720" rtlCol="0" anchor="t">
            <a:spAutoFit/>
          </a:bodyPr>
          <a:lstStyle/>
          <a:p>
            <a:pPr algn="ctr">
              <a:defRPr/>
            </a:pPr>
            <a:r>
              <a:rPr lang="en-US" sz="2000" b="1">
                <a:solidFill>
                  <a:srgbClr val="000000"/>
                </a:solidFill>
                <a:latin typeface="Montserrat"/>
                <a:ea typeface="+mn-lt"/>
                <a:cs typeface="Arial"/>
              </a:rPr>
              <a:t>Champion Monthly Meeting Participation</a:t>
            </a:r>
          </a:p>
        </p:txBody>
      </p:sp>
      <p:pic>
        <p:nvPicPr>
          <p:cNvPr id="2051" name="Picture 3">
            <a:extLst>
              <a:ext uri="{FF2B5EF4-FFF2-40B4-BE49-F238E27FC236}">
                <a16:creationId xmlns:a16="http://schemas.microsoft.com/office/drawing/2014/main" id="{0517EDA0-BB99-A5ED-3324-CDDDDC5EBC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89520" y="1800620"/>
            <a:ext cx="5412960" cy="3256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486655"/>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C1D11-71ED-93B2-8247-F9843993EEC2}"/>
            </a:ext>
          </a:extLst>
        </p:cNvPr>
        <p:cNvGrpSpPr/>
        <p:nvPr/>
      </p:nvGrpSpPr>
      <p:grpSpPr>
        <a:xfrm>
          <a:off x="0" y="0"/>
          <a:ext cx="0" cy="0"/>
          <a:chOff x="0" y="0"/>
          <a:chExt cx="0" cy="0"/>
        </a:xfrm>
      </p:grpSpPr>
      <p:pic>
        <p:nvPicPr>
          <p:cNvPr id="4" name="Google Shape;118;p20">
            <a:extLst>
              <a:ext uri="{FF2B5EF4-FFF2-40B4-BE49-F238E27FC236}">
                <a16:creationId xmlns:a16="http://schemas.microsoft.com/office/drawing/2014/main" id="{34D7D008-D394-988C-3A62-9438D9D6254D}"/>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10800000">
            <a:off x="568338" y="1017332"/>
            <a:ext cx="11059218" cy="122845"/>
          </a:xfrm>
          <a:prstGeom prst="rect">
            <a:avLst/>
          </a:prstGeom>
          <a:noFill/>
          <a:ln>
            <a:noFill/>
          </a:ln>
        </p:spPr>
      </p:pic>
      <p:sp>
        <p:nvSpPr>
          <p:cNvPr id="7" name="Title 1">
            <a:extLst>
              <a:ext uri="{FF2B5EF4-FFF2-40B4-BE49-F238E27FC236}">
                <a16:creationId xmlns:a16="http://schemas.microsoft.com/office/drawing/2014/main" id="{88B93139-12D0-1EB8-C392-E98AE8E16393}"/>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A </a:t>
            </a:r>
            <a:r>
              <a:rPr lang="en-US" sz="3700" kern="0">
                <a:solidFill>
                  <a:srgbClr val="990000"/>
                </a:solidFill>
              </a:rPr>
              <a:t>Look</a:t>
            </a:r>
            <a:r>
              <a:rPr kumimoji="0" lang="en-US" sz="3700" b="0" i="0" u="none" strike="noStrike" kern="0" cap="none" spc="0" normalizeH="0" baseline="0" noProof="0">
                <a:ln>
                  <a:noFill/>
                </a:ln>
                <a:solidFill>
                  <a:srgbClr val="990000"/>
                </a:solidFill>
                <a:effectLst/>
                <a:uLnTx/>
                <a:uFillTx/>
                <a:latin typeface="Montserrat ExtraBold"/>
                <a:sym typeface="Montserrat ExtraBold"/>
              </a:rPr>
              <a:t> </a:t>
            </a:r>
            <a:r>
              <a:rPr lang="en-US" sz="3700" kern="0">
                <a:solidFill>
                  <a:srgbClr val="990000"/>
                </a:solidFill>
              </a:rPr>
              <a:t>Back</a:t>
            </a:r>
            <a:r>
              <a:rPr kumimoji="0" lang="en-US" sz="3700" b="0" i="0" u="none" strike="noStrike" kern="0" cap="none" spc="0" normalizeH="0" baseline="0" noProof="0">
                <a:ln>
                  <a:noFill/>
                </a:ln>
                <a:solidFill>
                  <a:srgbClr val="990000"/>
                </a:solidFill>
                <a:effectLst/>
                <a:uLnTx/>
                <a:uFillTx/>
                <a:latin typeface="Montserrat ExtraBold"/>
                <a:sym typeface="Montserrat ExtraBold"/>
              </a:rPr>
              <a:t> at 2025</a:t>
            </a:r>
          </a:p>
        </p:txBody>
      </p:sp>
      <p:sp>
        <p:nvSpPr>
          <p:cNvPr id="5" name="Text Placeholder 2">
            <a:extLst>
              <a:ext uri="{FF2B5EF4-FFF2-40B4-BE49-F238E27FC236}">
                <a16:creationId xmlns:a16="http://schemas.microsoft.com/office/drawing/2014/main" id="{9A2FC48B-B660-CD15-D796-6A1A09BD3A97}"/>
              </a:ext>
            </a:extLst>
          </p:cNvPr>
          <p:cNvSpPr>
            <a:spLocks noGrp="1"/>
          </p:cNvSpPr>
          <p:nvPr/>
        </p:nvSpPr>
        <p:spPr>
          <a:xfrm>
            <a:off x="477786" y="1292413"/>
            <a:ext cx="11113213" cy="83871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100000"/>
              </a:lnSpc>
              <a:spcBef>
                <a:spcPts val="1000"/>
              </a:spcBef>
              <a:spcAft>
                <a:spcPts val="0"/>
              </a:spcAft>
              <a:buClr>
                <a:schemeClr val="dk1"/>
              </a:buClr>
              <a:buSzPts val="2600"/>
              <a:buFont typeface="Montserrat"/>
              <a:buNone/>
              <a:defRPr sz="1600" b="0" i="0" u="none" strike="noStrike" cap="none">
                <a:solidFill>
                  <a:schemeClr val="dk1"/>
                </a:solidFill>
                <a:latin typeface="Montserra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r>
              <a:rPr lang="en-US"/>
              <a:t>The Key Takeaway: </a:t>
            </a:r>
          </a:p>
          <a:p>
            <a:r>
              <a:rPr lang="en-US" sz="1200"/>
              <a:t>Feedback trends remain consistent across all channels. Human Resource Services and ERP/Financial Planning are the primary drivers of engagement, representing the highest volume of inquiries from both the feedback tracker and Change Champion sessions. </a:t>
            </a:r>
          </a:p>
        </p:txBody>
      </p:sp>
      <p:pic>
        <p:nvPicPr>
          <p:cNvPr id="6" name="Picture 5" descr="A graph of red rectangular bars&#10;&#10;AI-generated content may be incorrect.">
            <a:extLst>
              <a:ext uri="{FF2B5EF4-FFF2-40B4-BE49-F238E27FC236}">
                <a16:creationId xmlns:a16="http://schemas.microsoft.com/office/drawing/2014/main" id="{CF929EF0-CFB7-7256-159F-6E9053173F23}"/>
              </a:ext>
            </a:extLst>
          </p:cNvPr>
          <p:cNvPicPr>
            <a:picLocks noChangeAspect="1"/>
          </p:cNvPicPr>
          <p:nvPr/>
        </p:nvPicPr>
        <p:blipFill>
          <a:blip r:embed="rId5"/>
          <a:stretch>
            <a:fillRect/>
          </a:stretch>
        </p:blipFill>
        <p:spPr>
          <a:xfrm>
            <a:off x="566161" y="2271424"/>
            <a:ext cx="5610225" cy="3019425"/>
          </a:xfrm>
          <a:prstGeom prst="rect">
            <a:avLst/>
          </a:prstGeom>
        </p:spPr>
      </p:pic>
      <p:pic>
        <p:nvPicPr>
          <p:cNvPr id="8" name="Picture 7" descr="A graph with red rectangular bars&#10;&#10;AI-generated content may be incorrect.">
            <a:extLst>
              <a:ext uri="{FF2B5EF4-FFF2-40B4-BE49-F238E27FC236}">
                <a16:creationId xmlns:a16="http://schemas.microsoft.com/office/drawing/2014/main" id="{3CE4E9BD-88A1-51F5-B105-9428B126598B}"/>
              </a:ext>
            </a:extLst>
          </p:cNvPr>
          <p:cNvPicPr>
            <a:picLocks noChangeAspect="1"/>
          </p:cNvPicPr>
          <p:nvPr/>
        </p:nvPicPr>
        <p:blipFill>
          <a:blip r:embed="rId6"/>
          <a:stretch>
            <a:fillRect/>
          </a:stretch>
        </p:blipFill>
        <p:spPr>
          <a:xfrm>
            <a:off x="6238876" y="2242272"/>
            <a:ext cx="5657850" cy="3038475"/>
          </a:xfrm>
          <a:prstGeom prst="rect">
            <a:avLst/>
          </a:prstGeom>
        </p:spPr>
      </p:pic>
      <p:sp>
        <p:nvSpPr>
          <p:cNvPr id="9" name="TextBox 6">
            <a:extLst>
              <a:ext uri="{FF2B5EF4-FFF2-40B4-BE49-F238E27FC236}">
                <a16:creationId xmlns:a16="http://schemas.microsoft.com/office/drawing/2014/main" id="{C4E76334-248C-5899-7AE3-7D15CD84386E}"/>
              </a:ext>
            </a:extLst>
          </p:cNvPr>
          <p:cNvSpPr txBox="1"/>
          <p:nvPr/>
        </p:nvSpPr>
        <p:spPr>
          <a:xfrm>
            <a:off x="1449499" y="5373515"/>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Montserrat"/>
                <a:cs typeface="Arial"/>
              </a:rPr>
              <a:t>Total Feedback : 364 entries</a:t>
            </a:r>
            <a:endParaRPr lang="en-US" sz="1400">
              <a:latin typeface="Montserrat"/>
            </a:endParaRPr>
          </a:p>
        </p:txBody>
      </p:sp>
      <p:sp>
        <p:nvSpPr>
          <p:cNvPr id="10" name="TextBox 7">
            <a:extLst>
              <a:ext uri="{FF2B5EF4-FFF2-40B4-BE49-F238E27FC236}">
                <a16:creationId xmlns:a16="http://schemas.microsoft.com/office/drawing/2014/main" id="{11DE3B7C-0861-F90C-420F-8C8E8D987B1D}"/>
              </a:ext>
            </a:extLst>
          </p:cNvPr>
          <p:cNvSpPr txBox="1"/>
          <p:nvPr/>
        </p:nvSpPr>
        <p:spPr>
          <a:xfrm>
            <a:off x="6239251" y="5393250"/>
            <a:ext cx="4770406"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Montserrat"/>
                <a:cs typeface="Arial"/>
              </a:rPr>
              <a:t>Total Change Champion Session Feedback : 104 entries</a:t>
            </a:r>
            <a:endParaRPr lang="en-US" sz="1400">
              <a:latin typeface="Montserrat"/>
            </a:endParaRPr>
          </a:p>
        </p:txBody>
      </p:sp>
    </p:spTree>
    <p:extLst>
      <p:ext uri="{BB962C8B-B14F-4D97-AF65-F5344CB8AC3E}">
        <p14:creationId xmlns:p14="http://schemas.microsoft.com/office/powerpoint/2010/main" val="1024775294"/>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1519E-9A8F-D53A-3A20-D2C4A887F307}"/>
            </a:ext>
          </a:extLst>
        </p:cNvPr>
        <p:cNvGrpSpPr/>
        <p:nvPr/>
      </p:nvGrpSpPr>
      <p:grpSpPr>
        <a:xfrm>
          <a:off x="0" y="0"/>
          <a:ext cx="0" cy="0"/>
          <a:chOff x="0" y="0"/>
          <a:chExt cx="0" cy="0"/>
        </a:xfrm>
      </p:grpSpPr>
      <p:pic>
        <p:nvPicPr>
          <p:cNvPr id="4" name="Google Shape;118;p20">
            <a:extLst>
              <a:ext uri="{FF2B5EF4-FFF2-40B4-BE49-F238E27FC236}">
                <a16:creationId xmlns:a16="http://schemas.microsoft.com/office/drawing/2014/main" id="{A25DB54E-1453-B0A9-F149-FF5A1E9BDE52}"/>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10800000">
            <a:off x="568338" y="1017332"/>
            <a:ext cx="11059218" cy="122845"/>
          </a:xfrm>
          <a:prstGeom prst="rect">
            <a:avLst/>
          </a:prstGeom>
          <a:noFill/>
          <a:ln>
            <a:noFill/>
          </a:ln>
        </p:spPr>
      </p:pic>
      <p:sp>
        <p:nvSpPr>
          <p:cNvPr id="7" name="Title 1">
            <a:extLst>
              <a:ext uri="{FF2B5EF4-FFF2-40B4-BE49-F238E27FC236}">
                <a16:creationId xmlns:a16="http://schemas.microsoft.com/office/drawing/2014/main" id="{14AD6E49-1569-88DE-FF09-5A504701FFBC}"/>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A </a:t>
            </a:r>
            <a:r>
              <a:rPr lang="en-US" sz="3700" kern="0">
                <a:solidFill>
                  <a:srgbClr val="990000"/>
                </a:solidFill>
              </a:rPr>
              <a:t>Look</a:t>
            </a:r>
            <a:r>
              <a:rPr kumimoji="0" lang="en-US" sz="3700" b="0" i="0" u="none" strike="noStrike" kern="0" cap="none" spc="0" normalizeH="0" baseline="0" noProof="0">
                <a:ln>
                  <a:noFill/>
                </a:ln>
                <a:solidFill>
                  <a:srgbClr val="990000"/>
                </a:solidFill>
                <a:effectLst/>
                <a:uLnTx/>
                <a:uFillTx/>
                <a:latin typeface="Montserrat ExtraBold"/>
                <a:sym typeface="Montserrat ExtraBold"/>
              </a:rPr>
              <a:t> </a:t>
            </a:r>
            <a:r>
              <a:rPr lang="en-US" sz="3700" kern="0">
                <a:solidFill>
                  <a:srgbClr val="990000"/>
                </a:solidFill>
              </a:rPr>
              <a:t>Back</a:t>
            </a:r>
            <a:r>
              <a:rPr kumimoji="0" lang="en-US" sz="3700" b="0" i="0" u="none" strike="noStrike" kern="0" cap="none" spc="0" normalizeH="0" baseline="0" noProof="0">
                <a:ln>
                  <a:noFill/>
                </a:ln>
                <a:solidFill>
                  <a:srgbClr val="990000"/>
                </a:solidFill>
                <a:effectLst/>
                <a:uLnTx/>
                <a:uFillTx/>
                <a:latin typeface="Montserrat ExtraBold"/>
                <a:sym typeface="Montserrat ExtraBold"/>
              </a:rPr>
              <a:t> at 2025</a:t>
            </a:r>
          </a:p>
        </p:txBody>
      </p:sp>
      <p:sp>
        <p:nvSpPr>
          <p:cNvPr id="2" name="Text Placeholder 2">
            <a:extLst>
              <a:ext uri="{FF2B5EF4-FFF2-40B4-BE49-F238E27FC236}">
                <a16:creationId xmlns:a16="http://schemas.microsoft.com/office/drawing/2014/main" id="{AACF6330-2DAB-0546-6AB3-FD65E7AE1112}"/>
              </a:ext>
            </a:extLst>
          </p:cNvPr>
          <p:cNvSpPr>
            <a:spLocks noGrp="1"/>
          </p:cNvSpPr>
          <p:nvPr/>
        </p:nvSpPr>
        <p:spPr>
          <a:xfrm>
            <a:off x="467984" y="1292413"/>
            <a:ext cx="11113213" cy="83871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100000"/>
              </a:lnSpc>
              <a:spcBef>
                <a:spcPts val="1000"/>
              </a:spcBef>
              <a:spcAft>
                <a:spcPts val="0"/>
              </a:spcAft>
              <a:buClr>
                <a:schemeClr val="dk1"/>
              </a:buClr>
              <a:buSzPts val="2600"/>
              <a:buFont typeface="Montserrat"/>
              <a:buNone/>
              <a:defRPr sz="1600" b="0" i="0" u="none" strike="noStrike" cap="none">
                <a:solidFill>
                  <a:schemeClr val="dk1"/>
                </a:solidFill>
                <a:latin typeface="Montserra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r>
              <a:rPr lang="en-US"/>
              <a:t>The Key Takeaway:</a:t>
            </a:r>
          </a:p>
          <a:p>
            <a:r>
              <a:rPr lang="en-US" sz="1200"/>
              <a:t>Human Resource Services remains to be the primary driver of engagement, specifically with Learning and Core HR functional areas. </a:t>
            </a:r>
          </a:p>
        </p:txBody>
      </p:sp>
      <p:pic>
        <p:nvPicPr>
          <p:cNvPr id="3" name="Picture 2" descr="A pie chart with numbers and a diagram&#10;&#10;AI-generated content may be incorrect.">
            <a:extLst>
              <a:ext uri="{FF2B5EF4-FFF2-40B4-BE49-F238E27FC236}">
                <a16:creationId xmlns:a16="http://schemas.microsoft.com/office/drawing/2014/main" id="{4E45B714-C937-58B1-FF96-787B4A98443A}"/>
              </a:ext>
            </a:extLst>
          </p:cNvPr>
          <p:cNvPicPr>
            <a:picLocks noChangeAspect="1"/>
          </p:cNvPicPr>
          <p:nvPr/>
        </p:nvPicPr>
        <p:blipFill>
          <a:blip r:embed="rId5"/>
          <a:stretch>
            <a:fillRect/>
          </a:stretch>
        </p:blipFill>
        <p:spPr>
          <a:xfrm>
            <a:off x="475818" y="2283402"/>
            <a:ext cx="5629275" cy="3067050"/>
          </a:xfrm>
          <a:prstGeom prst="rect">
            <a:avLst/>
          </a:prstGeom>
        </p:spPr>
      </p:pic>
      <p:pic>
        <p:nvPicPr>
          <p:cNvPr id="5" name="Picture 4" descr="A graph of a number of red columns&#10;&#10;AI-generated content may be incorrect.">
            <a:extLst>
              <a:ext uri="{FF2B5EF4-FFF2-40B4-BE49-F238E27FC236}">
                <a16:creationId xmlns:a16="http://schemas.microsoft.com/office/drawing/2014/main" id="{715158F0-A68C-4D8D-6D1D-C76B9136CAFD}"/>
              </a:ext>
            </a:extLst>
          </p:cNvPr>
          <p:cNvPicPr>
            <a:picLocks noChangeAspect="1"/>
          </p:cNvPicPr>
          <p:nvPr/>
        </p:nvPicPr>
        <p:blipFill>
          <a:blip r:embed="rId6"/>
          <a:stretch>
            <a:fillRect/>
          </a:stretch>
        </p:blipFill>
        <p:spPr>
          <a:xfrm>
            <a:off x="6100763" y="2283402"/>
            <a:ext cx="5781675" cy="3067050"/>
          </a:xfrm>
          <a:prstGeom prst="rect">
            <a:avLst/>
          </a:prstGeom>
        </p:spPr>
      </p:pic>
    </p:spTree>
    <p:extLst>
      <p:ext uri="{BB962C8B-B14F-4D97-AF65-F5344CB8AC3E}">
        <p14:creationId xmlns:p14="http://schemas.microsoft.com/office/powerpoint/2010/main" val="3852227191"/>
      </p:ext>
    </p:extLst>
  </p:cSld>
  <p:clrMapOvr>
    <a:masterClrMapping/>
  </p:clrMapOvr>
  <p:extLst>
    <p:ext uri="{6950BFC3-D8DA-4A85-94F7-54DA5524770B}">
      <p188:commentRel xmlns:p188="http://schemas.microsoft.com/office/powerpoint/2018/8/main" r:id="rId3"/>
    </p:ext>
  </p:extLs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BU Cap Headlines">
  <a:themeElements>
    <a:clrScheme name="Office Theme">
      <a:dk1>
        <a:srgbClr val="000000"/>
      </a:dk1>
      <a:lt1>
        <a:srgbClr val="FFFFFF"/>
      </a:lt1>
      <a:dk2>
        <a:srgbClr val="990000"/>
      </a:dk2>
      <a:lt2>
        <a:srgbClr val="4B4B4B"/>
      </a:lt2>
      <a:accent1>
        <a:srgbClr val="6B000D"/>
      </a:accent1>
      <a:accent2>
        <a:srgbClr val="D52027"/>
      </a:accent2>
      <a:accent3>
        <a:srgbClr val="828282"/>
      </a:accent3>
      <a:accent4>
        <a:srgbClr val="BEBEBE"/>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cb1adae-cdfa-4c50-8e62-5427ea533be7">
      <Terms xmlns="http://schemas.microsoft.com/office/infopath/2007/PartnerControls"/>
    </lcf76f155ced4ddcb4097134ff3c332f>
    <TaxCatchAll xmlns="f603df75-28ef-425d-b969-a87d28f3a2d2" xsi:nil="true"/>
    <Status xmlns="dcb1adae-cdfa-4c50-8e62-5427ea533be7" xsi:nil="true"/>
    <SMEReviewer xmlns="dcb1adae-cdfa-4c50-8e62-5427ea533be7" xsi:nil="true"/>
    <ReviewedbyOCM xmlns="dcb1adae-cdfa-4c50-8e62-5427ea533be7" xsi:nil="true"/>
    <DueDate xmlns="dcb1adae-cdfa-4c50-8e62-5427ea533be7" xsi:nil="true"/>
    <Comments xmlns="dcb1adae-cdfa-4c50-8e62-5427ea533be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CAFB70577581F499734701140231F9C" ma:contentTypeVersion="" ma:contentTypeDescription="Create a new document." ma:contentTypeScope="" ma:versionID="6a7e18c12e4883b4469f2180a5080116">
  <xsd:schema xmlns:xsd="http://www.w3.org/2001/XMLSchema" xmlns:xs="http://www.w3.org/2001/XMLSchema" xmlns:p="http://schemas.microsoft.com/office/2006/metadata/properties" xmlns:ns2="dcb1adae-cdfa-4c50-8e62-5427ea533be7" xmlns:ns3="7b42f114-0ebd-418c-92c7-a9346f5218af" xmlns:ns4="f603df75-28ef-425d-b969-a87d28f3a2d2" targetNamespace="http://schemas.microsoft.com/office/2006/metadata/properties" ma:root="true" ma:fieldsID="6a240b151d2e5576bab0cd6d063f6f6a" ns2:_="" ns3:_="" ns4:_="">
    <xsd:import namespace="dcb1adae-cdfa-4c50-8e62-5427ea533be7"/>
    <xsd:import namespace="7b42f114-0ebd-418c-92c7-a9346f5218af"/>
    <xsd:import namespace="f603df75-28ef-425d-b969-a87d28f3a2d2"/>
    <xsd:element name="properties">
      <xsd:complexType>
        <xsd:sequence>
          <xsd:element name="documentManagement">
            <xsd:complexType>
              <xsd:all>
                <xsd:element ref="ns2:Status" minOccurs="0"/>
                <xsd:element ref="ns2:ReviewedbyOCM" minOccurs="0"/>
                <xsd:element ref="ns2:SMEReviewer" minOccurs="0"/>
                <xsd:element ref="ns2:DueDate" minOccurs="0"/>
                <xsd:element ref="ns2:Comments" minOccurs="0"/>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1adae-cdfa-4c50-8e62-5427ea533be7" elementFormDefault="qualified">
    <xsd:import namespace="http://schemas.microsoft.com/office/2006/documentManagement/types"/>
    <xsd:import namespace="http://schemas.microsoft.com/office/infopath/2007/PartnerControls"/>
    <xsd:element name="Status" ma:index="3" nillable="true" ma:displayName="Status" ma:format="Dropdown" ma:internalName="Status">
      <xsd:simpleType>
        <xsd:restriction base="dms:Choice">
          <xsd:enumeration value="Review"/>
          <xsd:enumeration value="Edit"/>
          <xsd:enumeration value="Review 2"/>
          <xsd:enumeration value="Edit 2"/>
          <xsd:enumeration value="Approved"/>
          <xsd:enumeration value="Choice 5"/>
        </xsd:restriction>
      </xsd:simpleType>
    </xsd:element>
    <xsd:element name="ReviewedbyOCM" ma:index="4" nillable="true" ma:displayName="Reviewed by OCM" ma:format="Dropdown" ma:internalName="ReviewedbyOCM">
      <xsd:simpleType>
        <xsd:restriction base="dms:Text">
          <xsd:maxLength value="255"/>
        </xsd:restriction>
      </xsd:simpleType>
    </xsd:element>
    <xsd:element name="SMEReviewer" ma:index="5" nillable="true" ma:displayName="SME Reviewer" ma:format="Dropdown" ma:internalName="SMEReviewer">
      <xsd:simpleType>
        <xsd:restriction base="dms:Text">
          <xsd:maxLength value="255"/>
        </xsd:restriction>
      </xsd:simpleType>
    </xsd:element>
    <xsd:element name="DueDate" ma:index="6" nillable="true" ma:displayName="Due Date" ma:format="DateOnly" ma:internalName="DueDate">
      <xsd:simpleType>
        <xsd:restriction base="dms:DateTime"/>
      </xsd:simpleType>
    </xsd:element>
    <xsd:element name="Comments" ma:index="7" nillable="true" ma:displayName="Comments" ma:format="Dropdown" ma:internalName="Comments">
      <xsd:simpleType>
        <xsd:restriction base="dms:Note">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499695a-a8cd-45f0-b535-6db6752c5afb" ma:termSetId="09814cd3-568e-fe90-9814-8d621ff8fb84" ma:anchorId="fba54fb3-c3e1-fe81-a776-ca4b69148c4d" ma:open="true" ma:isKeyword="false">
      <xsd:complexType>
        <xsd:sequence>
          <xsd:element ref="pc:Terms" minOccurs="0" maxOccurs="1"/>
        </xsd:sequence>
      </xsd:complexType>
    </xsd:element>
    <xsd:element name="MediaServiceDateTaken" ma:index="23" nillable="true" ma:displayName="MediaServiceDateTaken" ma:hidden="true" ma:indexed="true" ma:internalName="MediaServiceDateTaken" ma:readOnly="true">
      <xsd:simpleType>
        <xsd:restriction base="dms:Text"/>
      </xsd:simpleType>
    </xsd:element>
    <xsd:element name="MediaServiceOCR" ma:index="24" nillable="true" ma:displayName="Extracted Text" ma:internalName="MediaServiceOCR" ma:readOnly="true">
      <xsd:simpleType>
        <xsd:restriction base="dms:Note">
          <xsd:maxLength value="255"/>
        </xsd:restriction>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EventHashCode" ma:index="26" nillable="true" ma:displayName="MediaServiceEventHashCode" ma:hidden="true" ma:internalName="MediaServiceEventHashCode"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Location" ma:index="2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42f114-0ebd-418c-92c7-a9346f5218a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03df75-28ef-425d-b969-a87d28f3a2d2"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d7e19691-4f30-4e44-abdb-f3e6bfd6cbdc}" ma:internalName="TaxCatchAll" ma:showField="CatchAllData" ma:web="f603df75-28ef-425d-b969-a87d28f3a2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2038B92-98B7-4FCF-9A5B-270ACC3884FD}">
  <ds:schemaRefs>
    <ds:schemaRef ds:uri="http://www.w3.org/XML/1998/namespace"/>
    <ds:schemaRef ds:uri="http://schemas.microsoft.com/office/2006/documentManagement/types"/>
    <ds:schemaRef ds:uri="dcb1adae-cdfa-4c50-8e62-5427ea533be7"/>
    <ds:schemaRef ds:uri="http://purl.org/dc/terms/"/>
    <ds:schemaRef ds:uri="http://purl.org/dc/dcmitype/"/>
    <ds:schemaRef ds:uri="7b42f114-0ebd-418c-92c7-a9346f5218af"/>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f603df75-28ef-425d-b969-a87d28f3a2d2"/>
  </ds:schemaRefs>
</ds:datastoreItem>
</file>

<file path=customXml/itemProps2.xml><?xml version="1.0" encoding="utf-8"?>
<ds:datastoreItem xmlns:ds="http://schemas.openxmlformats.org/officeDocument/2006/customXml" ds:itemID="{23C30C07-0D1D-4F00-9C40-223E93AF8DB5}">
  <ds:schemaRefs>
    <ds:schemaRef ds:uri="http://schemas.microsoft.com/sharepoint/v3/contenttype/forms"/>
  </ds:schemaRefs>
</ds:datastoreItem>
</file>

<file path=customXml/itemProps3.xml><?xml version="1.0" encoding="utf-8"?>
<ds:datastoreItem xmlns:ds="http://schemas.openxmlformats.org/officeDocument/2006/customXml" ds:itemID="{DA4A5BA9-5980-43FA-BFFC-903D749747CA}">
  <ds:schemaRefs>
    <ds:schemaRef ds:uri="7b42f114-0ebd-418c-92c7-a9346f5218af"/>
    <ds:schemaRef ds:uri="dcb1adae-cdfa-4c50-8e62-5427ea533be7"/>
    <ds:schemaRef ds:uri="f603df75-28ef-425d-b969-a87d28f3a2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ea60d57e-af5b-4752-ac57-3e4f28ca11dc}" enabled="1" method="Standard" siteId="{36da45f1-dd2c-4d1f-af13-5abe46b99921}" contentBits="0"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1461</Words>
  <Application>Microsoft Office PowerPoint</Application>
  <PresentationFormat>Widescreen</PresentationFormat>
  <Paragraphs>288</Paragraphs>
  <Slides>18</Slides>
  <Notes>18</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Simple Light</vt:lpstr>
      <vt:lpstr>1_SBU Cap Headlines</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Suggestions?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Curtis McKenzie</dc:creator>
  <cp:lastModifiedBy>Famer, Kariley</cp:lastModifiedBy>
  <cp:revision>2</cp:revision>
  <dcterms:created xsi:type="dcterms:W3CDTF">2025-11-20T15:30:34Z</dcterms:created>
  <dcterms:modified xsi:type="dcterms:W3CDTF">2026-02-10T04:45:14Z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0x0101008CAFB70577581F499734701140231F9C</vt:lpwstr>
  </property>
  <property fmtid="{D5CDD505-2E9C-101B-9397-08002B2CF9AE}" pid="3" name="MediaServiceImageTags">
    <vt:lpwstr/>
  </property>
</Properties>
</file>